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6858000" cx="12192000"/>
  <p:notesSz cx="6858000" cy="9144000"/>
  <p:embeddedFontLst>
    <p:embeddedFont>
      <p:font typeface="Barlow"/>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722831-ADD5-4841-AF07-27AC323B4AA1}">
  <a:tblStyle styleId="{C9722831-ADD5-4841-AF07-27AC323B4AA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7"/>
          </a:solidFill>
        </a:fill>
      </a:tcStyle>
    </a:wholeTbl>
    <a:band1H>
      <a:tcTxStyle b="off" i="off"/>
      <a:tcStyle>
        <a:fill>
          <a:solidFill>
            <a:srgbClr val="CBCCCC"/>
          </a:solidFill>
        </a:fill>
      </a:tcStyle>
    </a:band1H>
    <a:band2H>
      <a:tcTxStyle b="off" i="off"/>
    </a:band2H>
    <a:band1V>
      <a:tcTxStyle b="off" i="off"/>
      <a:tcStyle>
        <a:fill>
          <a:solidFill>
            <a:srgbClr val="CBCCCC"/>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Barlow-bold.fntdata"/><Relationship Id="rId25" Type="http://schemas.openxmlformats.org/officeDocument/2006/relationships/font" Target="fonts/Barlow-regular.fntdata"/><Relationship Id="rId28" Type="http://schemas.openxmlformats.org/officeDocument/2006/relationships/font" Target="fonts/Barlow-boldItalic.fntdata"/><Relationship Id="rId27" Type="http://schemas.openxmlformats.org/officeDocument/2006/relationships/font" Target="fonts/Barlow-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atabricks.com/repos.html#create-a-new-branch"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OiozkdImZfDsH7fQR4ro3o92xSBbKwl8t9CyUUilgiw/edit?usp=shar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a:t>Databricks is always striving to simplify the developer experience on our platform. With the introduction of Databricks Repos, users can now configure and use repository-level integration with a number of Git providers, making it easier than ever to follow development best practices while working on Databricks.</a:t>
            </a:r>
            <a:endParaRPr/>
          </a:p>
        </p:txBody>
      </p:sp>
      <p:sp>
        <p:nvSpPr>
          <p:cNvPr id="200" name="Google Shape;20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1ba56be6c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1ba56be6c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When Repos is first enabled, Git URL Allow List will be disabled. This means that users will be able to sync with an remote Git repository that they have proper credentials to connect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Custom Git URL allow lists give admins the ability to restrict which remote URLs users can push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default setting when this feature is turned on is “Empty list”, which disables access to all repositories.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Note that this list is an added constraint; users will still need proper credentials for remote repositories within the allow list in order to pull and commit.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7" name="Google Shape;327;ge1ba56be6c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db0f308b0_0_6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Databricks Repos is still in active development, and our engineering team is very excited about the new features coming to the product later this year.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Repos already brings huge new functionality to the Databricks workspace, and makes it much easier for engineers, admins, and DevOps to work together using best practices for code management.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 In the following demo, we’ll go through the basics of configuring and using Databricks Repos.</a:t>
            </a:r>
            <a:endParaRPr/>
          </a:p>
        </p:txBody>
      </p:sp>
      <p:sp>
        <p:nvSpPr>
          <p:cNvPr id="334" name="Google Shape;334;gddb0f308b0_0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1ba56c0e1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1ba56c0e1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While Repos functionality is still evolving, we have some recommendations to best leverage this feature in its </a:t>
            </a:r>
            <a:r>
              <a:rPr lang="en-US"/>
              <a:t>current</a:t>
            </a:r>
            <a:r>
              <a:rPr lang="en-US"/>
              <a:t> state.</a:t>
            </a:r>
            <a:endParaRPr/>
          </a:p>
        </p:txBody>
      </p:sp>
      <p:sp>
        <p:nvSpPr>
          <p:cNvPr id="339" name="Google Shape;339;ge1ba56c0e1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Repos is not meant to fully replace the tooling you currently use for CI/CD. Rather, it provides a simple to configure and use UI and API that supports the Git providers most commonly used by enterprise organizations.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As previously </a:t>
            </a:r>
            <a:r>
              <a:rPr lang="en-US"/>
              <a:t>mentioned</a:t>
            </a:r>
            <a:r>
              <a:rPr lang="en-US"/>
              <a:t>, admins will need to configure Databricks Repos to ensure proper security, and users will need to load their credentials. Within the Git provider, an admin or DevOps persona may also choose to configure automated actions tied to new commits.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To start a workflow, clone your remote repository into a user folder. A best practice for your work is to </a:t>
            </a:r>
            <a:r>
              <a:rPr b="0" i="0" lang="en-US" sz="1200" u="sng" cap="none" strike="noStrike">
                <a:solidFill>
                  <a:schemeClr val="dk1"/>
                </a:solidFill>
                <a:latin typeface="Calibri"/>
                <a:ea typeface="Calibri"/>
                <a:cs typeface="Calibri"/>
                <a:sym typeface="Calibri"/>
                <a:hlinkClick r:id="rId2">
                  <a:extLst>
                    <a:ext uri="{A12FA001-AC4F-418D-AE19-62706E023703}">
                      <ahyp:hlinkClr val="tx"/>
                    </a:ext>
                  </a:extLst>
                </a:hlinkClick>
              </a:rPr>
              <a:t>create a new feature branch</a:t>
            </a:r>
            <a:r>
              <a:rPr b="0" i="0" lang="en-US" sz="1200" u="none" cap="none" strike="noStrike">
                <a:solidFill>
                  <a:schemeClr val="dk1"/>
                </a:solidFill>
                <a:latin typeface="Calibri"/>
                <a:ea typeface="Calibri"/>
                <a:cs typeface="Calibri"/>
                <a:sym typeface="Calibri"/>
              </a:rPr>
              <a:t>, or select a previously created branch, instead of directly committing and pushing changes to the main branch. You can make changes, commit, and push changes in that branch.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Back in your Git provider, </a:t>
            </a:r>
            <a:r>
              <a:rPr lang="en-US"/>
              <a:t>you’ll begin the merge process by </a:t>
            </a:r>
            <a:r>
              <a:rPr b="0" i="0" lang="en-US" sz="1200" u="none" cap="none" strike="noStrike">
                <a:solidFill>
                  <a:schemeClr val="dk1"/>
                </a:solidFill>
                <a:latin typeface="Calibri"/>
                <a:ea typeface="Calibri"/>
                <a:cs typeface="Calibri"/>
                <a:sym typeface="Calibri"/>
              </a:rPr>
              <a:t>creat</a:t>
            </a:r>
            <a:r>
              <a:rPr lang="en-US"/>
              <a:t>ing</a:t>
            </a:r>
            <a:r>
              <a:rPr b="0" i="0" lang="en-US" sz="1200" u="none" cap="none" strike="noStrike">
                <a:solidFill>
                  <a:schemeClr val="dk1"/>
                </a:solidFill>
                <a:latin typeface="Calibri"/>
                <a:ea typeface="Calibri"/>
                <a:cs typeface="Calibri"/>
                <a:sym typeface="Calibri"/>
              </a:rPr>
              <a:t> a Pull Request from your version branch. You</a:t>
            </a:r>
            <a:r>
              <a:rPr lang="en-US"/>
              <a:t>r organization likely has best practices and procedures already in place for code review and testing. Once all tests are passed and the merge into the Production branch is completed, you can use the Databricks Repos API to pull changes back into your production workspace, configuring your jobs to always run against the production branch.</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45" name="Google Shape;345;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db0f308b0_0_8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db0f308b0_0_8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At present, Databricks Repos ignores all files that aren’t Databricks notebooks (support for arbitrary files with a limited web-based IDE experience is coming soon).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SQL and Python scripts can easily be imported as single cell Databricks notebooks by editing the existing file and adding the pictured `Databricks notebook source` comment as the first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Databricks Repos will look for this comment when pulling changes and automatically convert the source file to a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Because this </a:t>
            </a:r>
            <a:r>
              <a:rPr lang="en-US"/>
              <a:t>syntax is just a comment, it should not impact normal use or performance of the source file in other contexts.</a:t>
            </a:r>
            <a:endParaRPr/>
          </a:p>
        </p:txBody>
      </p:sp>
      <p:sp>
        <p:nvSpPr>
          <p:cNvPr id="371" name="Google Shape;371;gddb0f308b0_0_8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db0f308b0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db0f308b0_0_5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Generally speaking, users should not encounter merge conflicts if they’re using a standard Gitflow, although users should be aware that pulling changes will clear notebook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case where a user has made a conflicting local edit on the same branch as a remote notebook, Databricks Repos will prevent the accidental overwrite of these edits when pulling from remote by providing a Merge Conflict warning.</a:t>
            </a:r>
            <a:endParaRPr/>
          </a:p>
        </p:txBody>
      </p:sp>
      <p:sp>
        <p:nvSpPr>
          <p:cNvPr id="378" name="Google Shape;378;gddb0f308b0_0_5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db0f308b0_0_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db0f308b0_0_5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Users can easily resolve a conflict by committing to a new branch, making sure edits are saved and synced with Git.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Full merging of multiple branches should be managed using the Git provider’s UI or command line tools.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Things do get a little more complicated if multiple collaborators are working on the same branch</a:t>
            </a:r>
            <a:endParaRPr/>
          </a:p>
          <a:p>
            <a:pPr indent="-317500" lvl="0" marL="457200" rtl="0" algn="l">
              <a:spcBef>
                <a:spcPts val="0"/>
              </a:spcBef>
              <a:spcAft>
                <a:spcPts val="0"/>
              </a:spcAft>
              <a:buClr>
                <a:schemeClr val="dk1"/>
              </a:buClr>
              <a:buSzPts val="1400"/>
              <a:buChar char="●"/>
            </a:pPr>
            <a:r>
              <a:rPr lang="en-US"/>
              <a:t>If someone else pushes changes to the repository since you created the repo or performed a pull, then you would not be able to push your changes</a:t>
            </a:r>
            <a:endParaRPr/>
          </a:p>
          <a:p>
            <a:pPr indent="-317500" lvl="0" marL="457200" rtl="0" algn="l">
              <a:spcBef>
                <a:spcPts val="0"/>
              </a:spcBef>
              <a:spcAft>
                <a:spcPts val="0"/>
              </a:spcAft>
              <a:buClr>
                <a:schemeClr val="dk1"/>
              </a:buClr>
              <a:buSzPts val="1400"/>
              <a:buChar char="●"/>
            </a:pPr>
            <a:r>
              <a:rPr lang="en-US"/>
              <a:t>You’d have to pull first, and potentially deal with any merge conflicts that can sometimes happen when conflicting changes are detected</a:t>
            </a:r>
            <a:endParaRPr/>
          </a:p>
          <a:p>
            <a:pPr indent="-317500" lvl="0" marL="457200" rtl="0" algn="l">
              <a:spcBef>
                <a:spcPts val="0"/>
              </a:spcBef>
              <a:spcAft>
                <a:spcPts val="0"/>
              </a:spcAft>
              <a:buClr>
                <a:schemeClr val="dk1"/>
              </a:buClr>
              <a:buSzPts val="1400"/>
              <a:buChar char="●"/>
            </a:pPr>
            <a:r>
              <a:rPr lang="en-US"/>
              <a:t>Therefore pulling regularly is important, especially when multiple people are developing the same branch</a:t>
            </a:r>
            <a:endParaRPr/>
          </a:p>
          <a:p>
            <a:pPr indent="0" lvl="0" marL="0" rtl="0" algn="l">
              <a:spcBef>
                <a:spcPts val="0"/>
              </a:spcBef>
              <a:spcAft>
                <a:spcPts val="0"/>
              </a:spcAft>
              <a:buNone/>
            </a:pPr>
            <a:r>
              <a:t/>
            </a:r>
            <a:endParaRPr/>
          </a:p>
        </p:txBody>
      </p:sp>
      <p:sp>
        <p:nvSpPr>
          <p:cNvPr id="386" name="Google Shape;386;gddb0f308b0_0_5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092b4b41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3092b4b41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Two things needed:</a:t>
            </a:r>
            <a:endParaRPr/>
          </a:p>
          <a:p>
            <a:pPr indent="-317500" lvl="0" marL="457200" rtl="0" algn="l">
              <a:spcBef>
                <a:spcPts val="0"/>
              </a:spcBef>
              <a:spcAft>
                <a:spcPts val="0"/>
              </a:spcAft>
              <a:buSzPts val="1400"/>
              <a:buAutoNum type="arabicPeriod"/>
            </a:pPr>
            <a:r>
              <a:rPr lang="en-US"/>
              <a:t>Username (to log into your git service account)</a:t>
            </a:r>
            <a:endParaRPr/>
          </a:p>
          <a:p>
            <a:pPr indent="-317500" lvl="0" marL="457200" rtl="0" algn="l">
              <a:spcBef>
                <a:spcPts val="0"/>
              </a:spcBef>
              <a:spcAft>
                <a:spcPts val="0"/>
              </a:spcAft>
              <a:buSzPts val="1400"/>
              <a:buAutoNum type="arabicPeriod"/>
            </a:pPr>
            <a:r>
              <a:rPr lang="en-US"/>
              <a:t>Personal Access Token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Github → Settings → Developer Settings → Personal Access Tokens → Generate New Token</a:t>
            </a:r>
            <a:endParaRPr/>
          </a:p>
          <a:p>
            <a:pPr indent="-317500" lvl="0" marL="457200" rtl="0" algn="l">
              <a:spcBef>
                <a:spcPts val="0"/>
              </a:spcBef>
              <a:spcAft>
                <a:spcPts val="0"/>
              </a:spcAft>
              <a:buSzPts val="1400"/>
              <a:buChar char="●"/>
            </a:pPr>
            <a:r>
              <a:rPr lang="en-US"/>
              <a:t>Specify purpose of this token (demo)</a:t>
            </a:r>
            <a:endParaRPr/>
          </a:p>
          <a:p>
            <a:pPr indent="-317500" lvl="0" marL="457200" rtl="0" algn="l">
              <a:spcBef>
                <a:spcPts val="0"/>
              </a:spcBef>
              <a:spcAft>
                <a:spcPts val="0"/>
              </a:spcAft>
              <a:buSzPts val="1400"/>
              <a:buChar char="●"/>
            </a:pPr>
            <a:r>
              <a:rPr lang="en-US"/>
              <a:t>Expiration</a:t>
            </a:r>
            <a:endParaRPr/>
          </a:p>
          <a:p>
            <a:pPr indent="-317500" lvl="1" marL="914400" rtl="0" algn="l">
              <a:spcBef>
                <a:spcPts val="0"/>
              </a:spcBef>
              <a:spcAft>
                <a:spcPts val="0"/>
              </a:spcAft>
              <a:buSzPts val="1400"/>
              <a:buChar char="○"/>
            </a:pPr>
            <a:r>
              <a:rPr lang="en-US"/>
              <a:t>Tradeoff between convenience and security</a:t>
            </a:r>
            <a:endParaRPr/>
          </a:p>
          <a:p>
            <a:pPr indent="-317500" lvl="1" marL="914400" rtl="0" algn="l">
              <a:spcBef>
                <a:spcPts val="0"/>
              </a:spcBef>
              <a:spcAft>
                <a:spcPts val="0"/>
              </a:spcAft>
              <a:buSzPts val="1400"/>
              <a:buChar char="○"/>
            </a:pPr>
            <a:r>
              <a:rPr lang="en-US"/>
              <a:t>Shorter lifespan = more often need to update it</a:t>
            </a:r>
            <a:endParaRPr/>
          </a:p>
          <a:p>
            <a:pPr indent="-317500" lvl="1" marL="914400" rtl="0" algn="l">
              <a:spcBef>
                <a:spcPts val="0"/>
              </a:spcBef>
              <a:spcAft>
                <a:spcPts val="0"/>
              </a:spcAft>
              <a:buSzPts val="1400"/>
              <a:buChar char="○"/>
            </a:pPr>
            <a:r>
              <a:rPr lang="en-US"/>
              <a:t>Longer lifespan = higher risk of </a:t>
            </a:r>
            <a:r>
              <a:rPr lang="en-US"/>
              <a:t>exposure</a:t>
            </a:r>
            <a:r>
              <a:rPr lang="en-US"/>
              <a:t> if token falls into wrong hands</a:t>
            </a:r>
            <a:endParaRPr/>
          </a:p>
          <a:p>
            <a:pPr indent="-317500" lvl="0" marL="457200" rtl="0" algn="l">
              <a:spcBef>
                <a:spcPts val="0"/>
              </a:spcBef>
              <a:spcAft>
                <a:spcPts val="0"/>
              </a:spcAft>
              <a:buSzPts val="1400"/>
              <a:buChar char="●"/>
            </a:pPr>
            <a:r>
              <a:rPr lang="en-US"/>
              <a:t>Scope = repo</a:t>
            </a:r>
            <a:endParaRPr/>
          </a:p>
          <a:p>
            <a:pPr indent="-317500" lvl="0" marL="457200" rtl="0" algn="l">
              <a:spcBef>
                <a:spcPts val="0"/>
              </a:spcBef>
              <a:spcAft>
                <a:spcPts val="0"/>
              </a:spcAft>
              <a:buSzPts val="1400"/>
              <a:buChar char="●"/>
            </a:pPr>
            <a:r>
              <a:rPr lang="en-US"/>
              <a:t>Generate token</a:t>
            </a:r>
            <a:endParaRPr/>
          </a:p>
          <a:p>
            <a:pPr indent="-317500" lvl="1" marL="914400" rtl="0" algn="l">
              <a:spcBef>
                <a:spcPts val="0"/>
              </a:spcBef>
              <a:spcAft>
                <a:spcPts val="0"/>
              </a:spcAft>
              <a:buSzPts val="1400"/>
              <a:buChar char="○"/>
            </a:pPr>
            <a:r>
              <a:rPr lang="en-US"/>
              <a:t>This string is the token we’d need to authenticate - copy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User Settings → Git integration → Github → now integrated Databricks with Github account</a:t>
            </a:r>
            <a:endParaRPr/>
          </a:p>
          <a:p>
            <a:pPr indent="-317500" lvl="0" marL="457200" rtl="0" algn="l">
              <a:spcBef>
                <a:spcPts val="0"/>
              </a:spcBef>
              <a:spcAft>
                <a:spcPts val="0"/>
              </a:spcAft>
              <a:buSzPts val="1400"/>
              <a:buChar char="●"/>
            </a:pPr>
            <a:r>
              <a:rPr lang="en-US"/>
              <a:t>Make sure to destroy token - it is securely stored in Databricks now. Keeping an extra copy around is an added security liability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Databricks repo maps to a git repository, so to set a Databricks repo, let’s create a repo in Github</a:t>
            </a:r>
            <a:endParaRPr/>
          </a:p>
          <a:p>
            <a:pPr indent="-317500" lvl="0" marL="457200" rtl="0" algn="l">
              <a:spcBef>
                <a:spcPts val="0"/>
              </a:spcBef>
              <a:spcAft>
                <a:spcPts val="0"/>
              </a:spcAft>
              <a:buSzPts val="1400"/>
              <a:buChar char="●"/>
            </a:pPr>
            <a:r>
              <a:rPr lang="en-US"/>
              <a:t>Create a new repository</a:t>
            </a:r>
            <a:endParaRPr/>
          </a:p>
          <a:p>
            <a:pPr indent="-317500" lvl="0" marL="457200" rtl="0" algn="l">
              <a:spcBef>
                <a:spcPts val="0"/>
              </a:spcBef>
              <a:spcAft>
                <a:spcPts val="0"/>
              </a:spcAft>
              <a:buSzPts val="1400"/>
              <a:buChar char="●"/>
            </a:pPr>
            <a:r>
              <a:rPr lang="en-US"/>
              <a:t>Add README option</a:t>
            </a:r>
            <a:endParaRPr/>
          </a:p>
          <a:p>
            <a:pPr indent="-317500" lvl="0" marL="457200" rtl="0" algn="l">
              <a:spcBef>
                <a:spcPts val="0"/>
              </a:spcBef>
              <a:spcAft>
                <a:spcPts val="0"/>
              </a:spcAft>
              <a:buSzPts val="1400"/>
              <a:buChar char="●"/>
            </a:pPr>
            <a:r>
              <a:rPr lang="en-US"/>
              <a:t>Copy HTTPS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 Repo → URL → Other fields automatically populate → Create</a:t>
            </a:r>
            <a:endParaRPr/>
          </a:p>
          <a:p>
            <a:pPr indent="-317500" lvl="0" marL="457200" rtl="0" algn="l">
              <a:spcBef>
                <a:spcPts val="0"/>
              </a:spcBef>
              <a:spcAft>
                <a:spcPts val="0"/>
              </a:spcAft>
              <a:buSzPts val="1400"/>
              <a:buChar char="●"/>
            </a:pPr>
            <a:r>
              <a:rPr lang="en-US"/>
              <a:t>Underlying git repository will be cloned, meaning your new repo will contain a local copy of the upstream repository</a:t>
            </a:r>
            <a:endParaRPr/>
          </a:p>
          <a:p>
            <a:pPr indent="-317500" lvl="0" marL="457200" rtl="0" algn="l">
              <a:spcBef>
                <a:spcPts val="0"/>
              </a:spcBef>
              <a:spcAft>
                <a:spcPts val="0"/>
              </a:spcAft>
              <a:buSzPts val="1400"/>
              <a:buChar char="●"/>
            </a:pPr>
            <a:r>
              <a:rPr lang="en-US"/>
              <a:t>We can now start developing</a:t>
            </a:r>
            <a:endParaRPr/>
          </a:p>
          <a:p>
            <a:pPr indent="-317500" lvl="0" marL="457200" rtl="0" algn="l">
              <a:spcBef>
                <a:spcPts val="0"/>
              </a:spcBef>
              <a:spcAft>
                <a:spcPts val="0"/>
              </a:spcAft>
              <a:buSzPts val="1400"/>
              <a:buChar char="●"/>
            </a:pPr>
            <a:r>
              <a:rPr lang="en-US"/>
              <a:t>It’s best practice to keep changes constrained in a development branch, especially working on development work </a:t>
            </a:r>
            <a:endParaRPr/>
          </a:p>
          <a:p>
            <a:pPr indent="-317500" lvl="0" marL="457200" rtl="0" algn="l">
              <a:spcBef>
                <a:spcPts val="0"/>
              </a:spcBef>
              <a:spcAft>
                <a:spcPts val="0"/>
              </a:spcAft>
              <a:buSzPts val="1400"/>
              <a:buChar char="●"/>
            </a:pPr>
            <a:r>
              <a:rPr lang="en-US"/>
              <a:t>Following this model, once you complete your changes and they’ve been tested and approved, then merging with feature branches, or the main branch, can be handled in a more controlled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a branch called dev</a:t>
            </a:r>
            <a:endParaRPr/>
          </a:p>
          <a:p>
            <a:pPr indent="-317500" lvl="0" marL="457200" rtl="0" algn="l">
              <a:spcBef>
                <a:spcPts val="0"/>
              </a:spcBef>
              <a:spcAft>
                <a:spcPts val="0"/>
              </a:spcAft>
              <a:buSzPts val="1400"/>
              <a:buChar char="●"/>
            </a:pPr>
            <a:r>
              <a:rPr lang="en-US"/>
              <a:t>Create branch → specify name (can toggle between branches)</a:t>
            </a:r>
            <a:endParaRPr/>
          </a:p>
          <a:p>
            <a:pPr indent="-317500" lvl="0" marL="457200" rtl="0" algn="l">
              <a:spcBef>
                <a:spcPts val="0"/>
              </a:spcBef>
              <a:spcAft>
                <a:spcPts val="0"/>
              </a:spcAft>
              <a:buSzPts val="1400"/>
              <a:buChar char="●"/>
            </a:pPr>
            <a:r>
              <a:rPr lang="en-US"/>
              <a:t>Now begin making changes</a:t>
            </a:r>
            <a:endParaRPr/>
          </a:p>
          <a:p>
            <a:pPr indent="-317500" lvl="0" marL="457200" rtl="0" algn="l">
              <a:spcBef>
                <a:spcPts val="0"/>
              </a:spcBef>
              <a:spcAft>
                <a:spcPts val="0"/>
              </a:spcAft>
              <a:buSzPts val="1400"/>
              <a:buChar char="●"/>
            </a:pPr>
            <a:r>
              <a:rPr lang="en-US"/>
              <a:t>Create a folder</a:t>
            </a:r>
            <a:endParaRPr/>
          </a:p>
          <a:p>
            <a:pPr indent="-317500" lvl="0" marL="457200" rtl="0" algn="l">
              <a:spcBef>
                <a:spcPts val="0"/>
              </a:spcBef>
              <a:spcAft>
                <a:spcPts val="0"/>
              </a:spcAft>
              <a:buSzPts val="1400"/>
              <a:buChar char="●"/>
            </a:pPr>
            <a:r>
              <a:rPr lang="en-US"/>
              <a:t>Add notebook - there are a few ways to do this:</a:t>
            </a:r>
            <a:endParaRPr/>
          </a:p>
          <a:p>
            <a:pPr indent="-317500" lvl="1" marL="914400" rtl="0" algn="l">
              <a:spcBef>
                <a:spcPts val="0"/>
              </a:spcBef>
              <a:spcAft>
                <a:spcPts val="0"/>
              </a:spcAft>
              <a:buSzPts val="1400"/>
              <a:buChar char="○"/>
            </a:pPr>
            <a:r>
              <a:rPr lang="en-US"/>
              <a:t>Create notebook</a:t>
            </a:r>
            <a:endParaRPr/>
          </a:p>
          <a:p>
            <a:pPr indent="-317500" lvl="1" marL="914400" rtl="0" algn="l">
              <a:spcBef>
                <a:spcPts val="0"/>
              </a:spcBef>
              <a:spcAft>
                <a:spcPts val="0"/>
              </a:spcAft>
              <a:buSzPts val="1400"/>
              <a:buChar char="○"/>
            </a:pPr>
            <a:r>
              <a:rPr lang="en-US"/>
              <a:t>Import notebook</a:t>
            </a:r>
            <a:endParaRPr/>
          </a:p>
          <a:p>
            <a:pPr indent="-317500" lvl="1" marL="914400" rtl="0" algn="l">
              <a:spcBef>
                <a:spcPts val="0"/>
              </a:spcBef>
              <a:spcAft>
                <a:spcPts val="0"/>
              </a:spcAft>
              <a:buSzPts val="1400"/>
              <a:buChar char="○"/>
            </a:pPr>
            <a:r>
              <a:rPr lang="en-US"/>
              <a:t>Clone an existing notebook from the workspace into the repo</a:t>
            </a:r>
            <a:endParaRPr/>
          </a:p>
          <a:p>
            <a:pPr indent="-317500" lvl="0" marL="457200" rtl="0" algn="l">
              <a:spcBef>
                <a:spcPts val="0"/>
              </a:spcBef>
              <a:spcAft>
                <a:spcPts val="0"/>
              </a:spcAft>
              <a:buSzPts val="1400"/>
              <a:buChar char="●"/>
            </a:pPr>
            <a:r>
              <a:rPr lang="en-US"/>
              <a:t>Let’s push this upstream to our remote repository</a:t>
            </a:r>
            <a:endParaRPr/>
          </a:p>
          <a:p>
            <a:pPr indent="-317500" lvl="0" marL="457200" rtl="0" algn="l">
              <a:spcBef>
                <a:spcPts val="0"/>
              </a:spcBef>
              <a:spcAft>
                <a:spcPts val="0"/>
              </a:spcAft>
              <a:buSzPts val="1400"/>
              <a:buChar char="●"/>
            </a:pPr>
            <a:r>
              <a:rPr lang="en-US"/>
              <a:t>You can call the repos dialogue - which itemizes the changed items</a:t>
            </a:r>
            <a:endParaRPr/>
          </a:p>
          <a:p>
            <a:pPr indent="-317500" lvl="1" marL="914400" rtl="0" algn="l">
              <a:spcBef>
                <a:spcPts val="0"/>
              </a:spcBef>
              <a:spcAft>
                <a:spcPts val="0"/>
              </a:spcAft>
              <a:buSzPts val="1400"/>
              <a:buChar char="○"/>
            </a:pPr>
            <a:r>
              <a:rPr lang="en-US"/>
              <a:t>Allows us to see what’s changed in each file</a:t>
            </a:r>
            <a:endParaRPr/>
          </a:p>
          <a:p>
            <a:pPr indent="-317500" lvl="1" marL="914400" rtl="0" algn="l">
              <a:spcBef>
                <a:spcPts val="0"/>
              </a:spcBef>
              <a:spcAft>
                <a:spcPts val="0"/>
              </a:spcAft>
              <a:buSzPts val="1400"/>
              <a:buChar char="○"/>
            </a:pPr>
            <a:r>
              <a:rPr lang="en-US"/>
              <a:t>Commit all changes at once</a:t>
            </a:r>
            <a:endParaRPr/>
          </a:p>
          <a:p>
            <a:pPr indent="-317500" lvl="1" marL="914400" rtl="0" algn="l">
              <a:spcBef>
                <a:spcPts val="0"/>
              </a:spcBef>
              <a:spcAft>
                <a:spcPts val="0"/>
              </a:spcAft>
              <a:buSzPts val="1400"/>
              <a:buChar char="○"/>
            </a:pPr>
            <a:r>
              <a:rPr lang="en-US"/>
              <a:t>Or all changes together</a:t>
            </a:r>
            <a:endParaRPr/>
          </a:p>
          <a:p>
            <a:pPr indent="-317500" lvl="1" marL="914400" rtl="0" algn="l">
              <a:spcBef>
                <a:spcPts val="0"/>
              </a:spcBef>
              <a:spcAft>
                <a:spcPts val="0"/>
              </a:spcAft>
              <a:buSzPts val="1400"/>
              <a:buChar char="○"/>
            </a:pPr>
            <a:r>
              <a:rPr lang="en-US"/>
              <a:t>This allows us to follow best practice of logically grouping commits as a collection of related changes</a:t>
            </a:r>
            <a:endParaRPr/>
          </a:p>
          <a:p>
            <a:pPr indent="-317500" lvl="0" marL="457200" rtl="0" algn="l">
              <a:spcBef>
                <a:spcPts val="0"/>
              </a:spcBef>
              <a:spcAft>
                <a:spcPts val="0"/>
              </a:spcAft>
              <a:buSzPts val="1400"/>
              <a:buChar char="●"/>
            </a:pPr>
            <a:r>
              <a:rPr lang="en-US"/>
              <a:t>For each commit, provide a descriptive and concise summary. Additional details can be included in description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Things do get a little more complicated if multiple collaborators are working on the same branch</a:t>
            </a:r>
            <a:endParaRPr/>
          </a:p>
          <a:p>
            <a:pPr indent="-317500" lvl="0" marL="457200" rtl="0" algn="l">
              <a:spcBef>
                <a:spcPts val="0"/>
              </a:spcBef>
              <a:spcAft>
                <a:spcPts val="0"/>
              </a:spcAft>
              <a:buSzPts val="1400"/>
              <a:buChar char="●"/>
            </a:pPr>
            <a:r>
              <a:rPr lang="en-US"/>
              <a:t>If someone else pushes changes to the repository since you created the repo or performed a pull, then you would not be able to push your changes</a:t>
            </a:r>
            <a:endParaRPr/>
          </a:p>
          <a:p>
            <a:pPr indent="-317500" lvl="0" marL="457200" rtl="0" algn="l">
              <a:spcBef>
                <a:spcPts val="0"/>
              </a:spcBef>
              <a:spcAft>
                <a:spcPts val="0"/>
              </a:spcAft>
              <a:buSzPts val="1400"/>
              <a:buChar char="●"/>
            </a:pPr>
            <a:r>
              <a:rPr lang="en-US"/>
              <a:t>You’d have to pull first, and potentially deal with any merge conflicts that can sometimes happen when conflicting changes are detected</a:t>
            </a:r>
            <a:endParaRPr/>
          </a:p>
          <a:p>
            <a:pPr indent="-317500" lvl="0" marL="457200" rtl="0" algn="l">
              <a:spcBef>
                <a:spcPts val="0"/>
              </a:spcBef>
              <a:spcAft>
                <a:spcPts val="0"/>
              </a:spcAft>
              <a:buSzPts val="1400"/>
              <a:buChar char="●"/>
            </a:pPr>
            <a:r>
              <a:rPr lang="en-US"/>
              <a:t>Therefore pulling regularly is important, especially when multiple people are developing the same branch</a:t>
            </a:r>
            <a:endParaRPr/>
          </a:p>
          <a:p>
            <a:pPr indent="-317500" lvl="0" marL="457200" rtl="0" algn="l">
              <a:spcBef>
                <a:spcPts val="0"/>
              </a:spcBef>
              <a:spcAft>
                <a:spcPts val="0"/>
              </a:spcAft>
              <a:buSzPts val="14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the changes we’ve made so far are made in the dev branch</a:t>
            </a:r>
            <a:endParaRPr/>
          </a:p>
          <a:p>
            <a:pPr indent="-317500" lvl="0" marL="457200" rtl="0" algn="l">
              <a:spcBef>
                <a:spcPts val="0"/>
              </a:spcBef>
              <a:spcAft>
                <a:spcPts val="0"/>
              </a:spcAft>
              <a:buSzPts val="1400"/>
              <a:buChar char="●"/>
            </a:pPr>
            <a:r>
              <a:rPr lang="en-US"/>
              <a:t>Switch to main branch - has no visibility into the changes made in the dev branch.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3" name="Google Shape;393;g13092b4b41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1ba56be6c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1ba56be6c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exactly is Repos?</a:t>
            </a:r>
            <a:endParaRPr/>
          </a:p>
        </p:txBody>
      </p:sp>
      <p:sp>
        <p:nvSpPr>
          <p:cNvPr id="206" name="Google Shape;206;ge1ba56be6c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1ba56be6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e1ba56be6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Repos greatly expands Git support within the Databricks platform, making it easier than ever to move from notebook-based </a:t>
            </a:r>
            <a:r>
              <a:rPr lang="en-US"/>
              <a:t>development</a:t>
            </a:r>
            <a:r>
              <a:rPr lang="en-US"/>
              <a:t> to production jobs.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Because Databricks Repos supports many of the most popular Git providers, teams can continue to use their existing testing and deployment tools will minimal changes to their overall workflow.</a:t>
            </a:r>
            <a:endParaRPr/>
          </a:p>
        </p:txBody>
      </p:sp>
      <p:sp>
        <p:nvSpPr>
          <p:cNvPr id="212" name="Google Shape;212;ge1ba56be6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db0f308b0_0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db0f308b0_0_3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Repos is an extension of the Databricks Data Science &amp; Engineering workspace.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maintains the pattern of private directories for individual users or shared directories with customize access controls.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it adds is a simple UI for connecting to a remote Git repository, enabling project-level control over Databricks notebooks.</a:t>
            </a:r>
            <a:endParaRPr/>
          </a:p>
        </p:txBody>
      </p:sp>
      <p:sp>
        <p:nvSpPr>
          <p:cNvPr id="247" name="Google Shape;247;gddb0f308b0_0_3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1ba56be6c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1ba56be6c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Notebooks and directories within the remote repository will be synced back to the workspace.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functionality makes it easier for more users to leverage the power of Git in their development processes without the workarounds necessary in previous iterations of the Databricks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Repos adds support to Databricks for branching and commit comments, making it easy to push changes back to your remote repository and kick off the next step in your development and deployment lifecycle.</a:t>
            </a:r>
            <a:endParaRPr/>
          </a:p>
        </p:txBody>
      </p:sp>
      <p:sp>
        <p:nvSpPr>
          <p:cNvPr id="256" name="Google Shape;256;ge1ba56be6c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1ba56be6c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1ba56be6c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Databricks Repos has a number of security features to ensure that code is protected.</a:t>
            </a:r>
            <a:endParaRPr/>
          </a:p>
        </p:txBody>
      </p:sp>
      <p:sp>
        <p:nvSpPr>
          <p:cNvPr id="265" name="Google Shape;265;ge1ba56be6c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1ba56c0e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e1ba56c0e1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1B3038"/>
                </a:solidFill>
              </a:rPr>
              <a:t>Databricks will manage Git credentials at the User level, meaning that even if an individual can see a repository, they will not be able to commit changes unless they have proper credentials.</a:t>
            </a:r>
            <a:endParaRPr>
              <a:solidFill>
                <a:srgbClr val="1B3038"/>
              </a:solidFill>
            </a:endParaRPr>
          </a:p>
          <a:p>
            <a:pPr indent="0" lvl="0" marL="0" rtl="0" algn="l">
              <a:spcBef>
                <a:spcPts val="0"/>
              </a:spcBef>
              <a:spcAft>
                <a:spcPts val="0"/>
              </a:spcAft>
              <a:buClr>
                <a:schemeClr val="dk1"/>
              </a:buClr>
              <a:buSzPts val="1100"/>
              <a:buFont typeface="Arial"/>
              <a:buNone/>
            </a:pPr>
            <a:r>
              <a:t/>
            </a:r>
            <a:endParaRPr>
              <a:solidFill>
                <a:srgbClr val="1B3038"/>
              </a:solidFill>
            </a:endParaRPr>
          </a:p>
          <a:p>
            <a:pPr indent="0" lvl="0" marL="0" rtl="0" algn="l">
              <a:spcBef>
                <a:spcPts val="0"/>
              </a:spcBef>
              <a:spcAft>
                <a:spcPts val="0"/>
              </a:spcAft>
              <a:buClr>
                <a:schemeClr val="dk1"/>
              </a:buClr>
              <a:buSzPts val="1100"/>
              <a:buFont typeface="Arial"/>
              <a:buNone/>
            </a:pPr>
            <a:r>
              <a:rPr lang="en-US">
                <a:solidFill>
                  <a:srgbClr val="1B3038"/>
                </a:solidFill>
              </a:rPr>
              <a:t>Authentication uses personal access tokens and account usernames to validate identity.</a:t>
            </a:r>
            <a:endParaRPr>
              <a:solidFill>
                <a:srgbClr val="1B3038"/>
              </a:solidFill>
            </a:endParaRPr>
          </a:p>
          <a:p>
            <a:pPr indent="0" lvl="0" marL="0" rtl="0" algn="l">
              <a:spcBef>
                <a:spcPts val="0"/>
              </a:spcBef>
              <a:spcAft>
                <a:spcPts val="0"/>
              </a:spcAft>
              <a:buClr>
                <a:schemeClr val="dk1"/>
              </a:buClr>
              <a:buSzPts val="1100"/>
              <a:buFont typeface="Arial"/>
              <a:buNone/>
            </a:pPr>
            <a:r>
              <a:t/>
            </a:r>
            <a:endParaRPr>
              <a:solidFill>
                <a:srgbClr val="1B3038"/>
              </a:solidFill>
            </a:endParaRPr>
          </a:p>
          <a:p>
            <a:pPr indent="0" lvl="0" marL="0" rtl="0" algn="l">
              <a:spcBef>
                <a:spcPts val="0"/>
              </a:spcBef>
              <a:spcAft>
                <a:spcPts val="0"/>
              </a:spcAft>
              <a:buClr>
                <a:schemeClr val="dk1"/>
              </a:buClr>
              <a:buSzPts val="1100"/>
              <a:buFont typeface="Arial"/>
              <a:buNone/>
            </a:pPr>
            <a:r>
              <a:rPr lang="en-US">
                <a:solidFill>
                  <a:srgbClr val="1B3038"/>
                </a:solidFill>
              </a:rPr>
              <a:t>Later, we’ll see the process for linking a Github account.</a:t>
            </a:r>
            <a:endParaRPr>
              <a:solidFill>
                <a:srgbClr val="1B3038"/>
              </a:solidFill>
            </a:endParaRPr>
          </a:p>
          <a:p>
            <a:pPr indent="0" lvl="0" marL="0" rtl="0" algn="l">
              <a:spcBef>
                <a:spcPts val="0"/>
              </a:spcBef>
              <a:spcAft>
                <a:spcPts val="0"/>
              </a:spcAft>
              <a:buClr>
                <a:schemeClr val="dk1"/>
              </a:buClr>
              <a:buSzPts val="1100"/>
              <a:buFont typeface="Arial"/>
              <a:buNone/>
            </a:pPr>
            <a:r>
              <a:t/>
            </a:r>
            <a:endParaRPr>
              <a:solidFill>
                <a:srgbClr val="1B3038"/>
              </a:solidFill>
            </a:endParaRPr>
          </a:p>
          <a:p>
            <a:pPr indent="0" lvl="0" marL="0" rtl="0" algn="l">
              <a:spcBef>
                <a:spcPts val="0"/>
              </a:spcBef>
              <a:spcAft>
                <a:spcPts val="0"/>
              </a:spcAft>
              <a:buClr>
                <a:schemeClr val="dk1"/>
              </a:buClr>
              <a:buSzPts val="1100"/>
              <a:buFont typeface="Arial"/>
              <a:buNone/>
            </a:pPr>
            <a:r>
              <a:rPr lang="en-US">
                <a:solidFill>
                  <a:srgbClr val="1B3038"/>
                </a:solidFill>
              </a:rPr>
              <a:t>Note that Public Git repositories can be pulled into a Repo without configuring authentication, but that a user will not be able to commit changes back to a remote repository without configuring valid credentials.</a:t>
            </a:r>
            <a:endParaRPr>
              <a:solidFill>
                <a:srgbClr val="1B3038"/>
              </a:solidFill>
            </a:endParaRPr>
          </a:p>
          <a:p>
            <a:pPr indent="0" lvl="0" marL="0" rtl="0" algn="l">
              <a:spcBef>
                <a:spcPts val="0"/>
              </a:spcBef>
              <a:spcAft>
                <a:spcPts val="0"/>
              </a:spcAft>
              <a:buClr>
                <a:schemeClr val="dk1"/>
              </a:buClr>
              <a:buSzPts val="1100"/>
              <a:buFont typeface="Arial"/>
              <a:buNone/>
            </a:pPr>
            <a:r>
              <a:t/>
            </a:r>
            <a:endParaRPr>
              <a:solidFill>
                <a:srgbClr val="1B3038"/>
              </a:solidFill>
            </a:endParaRPr>
          </a:p>
          <a:p>
            <a:pPr indent="0" lvl="0" marL="0" rtl="0" algn="l">
              <a:spcBef>
                <a:spcPts val="0"/>
              </a:spcBef>
              <a:spcAft>
                <a:spcPts val="0"/>
              </a:spcAft>
              <a:buClr>
                <a:schemeClr val="dk1"/>
              </a:buClr>
              <a:buSzPts val="1100"/>
              <a:buFont typeface="Arial"/>
              <a:buNone/>
            </a:pPr>
            <a:r>
              <a:rPr lang="en-US">
                <a:solidFill>
                  <a:srgbClr val="1B3038"/>
                </a:solidFill>
              </a:rPr>
              <a:t>For private Git repositories, a PAT and username is required to pull repositories as well.</a:t>
            </a:r>
            <a:endParaRPr>
              <a:solidFill>
                <a:srgbClr val="1B3038"/>
              </a:solidFill>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71" name="Google Shape;271;ge1ba56c0e1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db0f308b0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ddb0f308b0_0_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As part of the preview of Databricks Repos, support for enterprise Git servers has also been turned on in private preview.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Rather than forcing customers to directly connect the Databricks control plane to their private Git servers, synchronization is handled by proxying through an active driver in the customer account.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Because most enterprise Git servers have customized security permissions, a workspace admin will need to follow </a:t>
            </a:r>
            <a:r>
              <a:rPr lang="en-US" u="sng">
                <a:solidFill>
                  <a:schemeClr val="hlink"/>
                </a:solidFill>
                <a:hlinkClick r:id="rId2"/>
              </a:rPr>
              <a:t>detailed onboarding instructions</a:t>
            </a:r>
            <a:r>
              <a:rPr lang="en-US"/>
              <a:t> to configure this service for all users. Databricks </a:t>
            </a:r>
            <a:r>
              <a:rPr lang="en-US"/>
              <a:t>customers</a:t>
            </a:r>
            <a:r>
              <a:rPr lang="en-US"/>
              <a:t> should contact their account representative to learn more about this configuration.</a:t>
            </a:r>
            <a:endParaRPr/>
          </a:p>
        </p:txBody>
      </p:sp>
      <p:sp>
        <p:nvSpPr>
          <p:cNvPr id="284" name="Google Shape;284;gddb0f308b0_0_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1ba56be6c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1ba56be6c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Once imported, repos use ACLs similar to how they are applied to directories elsewhere in the workspace.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Admins and individuals with “manage” permissions can grant privileges to users or groups on a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Privileges include (in order of least to most privileges) read, run, edit, and manage. </a:t>
            </a:r>
            <a:endParaRPr/>
          </a:p>
        </p:txBody>
      </p:sp>
      <p:sp>
        <p:nvSpPr>
          <p:cNvPr id="320" name="Google Shape;320;ge1ba56be6c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3.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3.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3.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3.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3.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13" name="Shape 13"/>
        <p:cNvGrpSpPr/>
        <p:nvPr/>
      </p:nvGrpSpPr>
      <p:grpSpPr>
        <a:xfrm>
          <a:off x="0" y="0"/>
          <a:ext cx="0" cy="0"/>
          <a:chOff x="0" y="0"/>
          <a:chExt cx="0" cy="0"/>
        </a:xfrm>
      </p:grpSpPr>
      <p:pic>
        <p:nvPicPr>
          <p:cNvPr descr="A picture containing person, black, holding, white&#10;&#10;Description automatically generated" id="14" name="Google Shape;14;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 name="Google Shape;15;p2"/>
          <p:cNvSpPr txBox="1"/>
          <p:nvPr>
            <p:ph type="ctrTitle"/>
          </p:nvPr>
        </p:nvSpPr>
        <p:spPr>
          <a:xfrm>
            <a:off x="460980" y="1122363"/>
            <a:ext cx="9144000"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6000"/>
              <a:buFont typeface="Barlow"/>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 type="subTitle"/>
          </p:nvPr>
        </p:nvSpPr>
        <p:spPr>
          <a:xfrm>
            <a:off x="460980" y="3602038"/>
            <a:ext cx="9144000" cy="1655762"/>
          </a:xfrm>
          <a:prstGeom prst="rect">
            <a:avLst/>
          </a:prstGeom>
          <a:noFill/>
          <a:ln>
            <a:noFill/>
          </a:ln>
        </p:spPr>
        <p:txBody>
          <a:bodyPr anchorCtr="0" anchor="t" bIns="45700" lIns="0" spcFirstLastPara="1" rIns="0" wrap="square" tIns="45700">
            <a:normAutofit/>
          </a:bodyPr>
          <a:lstStyle>
            <a:lvl1pPr lvl="0" algn="l">
              <a:lnSpc>
                <a:spcPct val="90000"/>
              </a:lnSpc>
              <a:spcBef>
                <a:spcPts val="1000"/>
              </a:spcBef>
              <a:spcAft>
                <a:spcPts val="0"/>
              </a:spcAft>
              <a:buSzPts val="1800"/>
              <a:buNone/>
              <a:defRPr sz="2400">
                <a:solidFill>
                  <a:schemeClr val="lt1"/>
                </a:solidFill>
              </a:defRPr>
            </a:lvl1pPr>
            <a:lvl2pPr lvl="1" algn="ctr">
              <a:lnSpc>
                <a:spcPct val="90000"/>
              </a:lnSpc>
              <a:spcBef>
                <a:spcPts val="500"/>
              </a:spcBef>
              <a:spcAft>
                <a:spcPts val="0"/>
              </a:spcAft>
              <a:buSzPts val="1500"/>
              <a:buNone/>
              <a:defRPr sz="2000"/>
            </a:lvl2pPr>
            <a:lvl3pPr lvl="2" algn="ctr">
              <a:lnSpc>
                <a:spcPct val="90000"/>
              </a:lnSpc>
              <a:spcBef>
                <a:spcPts val="500"/>
              </a:spcBef>
              <a:spcAft>
                <a:spcPts val="0"/>
              </a:spcAft>
              <a:buSzPts val="1350"/>
              <a:buNone/>
              <a:defRPr sz="1800"/>
            </a:lvl3pPr>
            <a:lvl4pPr lvl="3" algn="ctr">
              <a:lnSpc>
                <a:spcPct val="90000"/>
              </a:lnSpc>
              <a:spcBef>
                <a:spcPts val="500"/>
              </a:spcBef>
              <a:spcAft>
                <a:spcPts val="0"/>
              </a:spcAft>
              <a:buSzPts val="1200"/>
              <a:buNone/>
              <a:defRPr sz="1600"/>
            </a:lvl4pPr>
            <a:lvl5pPr lvl="4" algn="ctr">
              <a:lnSpc>
                <a:spcPct val="9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7" name="Google Shape;17;p2"/>
          <p:cNvPicPr preferRelativeResize="0"/>
          <p:nvPr/>
        </p:nvPicPr>
        <p:blipFill rotWithShape="1">
          <a:blip r:embed="rId3">
            <a:alphaModFix/>
          </a:blip>
          <a:srcRect b="0" l="0" r="0" t="0"/>
          <a:stretch/>
        </p:blipFill>
        <p:spPr>
          <a:xfrm>
            <a:off x="475488" y="6348389"/>
            <a:ext cx="1335024" cy="21000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49" name="Shape 49"/>
        <p:cNvGrpSpPr/>
        <p:nvPr/>
      </p:nvGrpSpPr>
      <p:grpSpPr>
        <a:xfrm>
          <a:off x="0" y="0"/>
          <a:ext cx="0" cy="0"/>
          <a:chOff x="0" y="0"/>
          <a:chExt cx="0" cy="0"/>
        </a:xfrm>
      </p:grpSpPr>
      <p:pic>
        <p:nvPicPr>
          <p:cNvPr id="50" name="Google Shape;50;p12"/>
          <p:cNvPicPr preferRelativeResize="0"/>
          <p:nvPr/>
        </p:nvPicPr>
        <p:blipFill rotWithShape="1">
          <a:blip r:embed="rId2">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51" name="Shape 51"/>
        <p:cNvGrpSpPr/>
        <p:nvPr/>
      </p:nvGrpSpPr>
      <p:grpSpPr>
        <a:xfrm>
          <a:off x="0" y="0"/>
          <a:ext cx="0" cy="0"/>
          <a:chOff x="0" y="0"/>
          <a:chExt cx="0" cy="0"/>
        </a:xfrm>
      </p:grpSpPr>
      <p:pic>
        <p:nvPicPr>
          <p:cNvPr id="52" name="Google Shape;52;p13"/>
          <p:cNvPicPr preferRelativeResize="0"/>
          <p:nvPr/>
        </p:nvPicPr>
        <p:blipFill rotWithShape="1">
          <a:blip r:embed="rId2">
            <a:alphaModFix/>
          </a:blip>
          <a:srcRect b="0" l="0" r="0" t="0"/>
          <a:stretch/>
        </p:blipFill>
        <p:spPr>
          <a:xfrm>
            <a:off x="507202" y="2844918"/>
            <a:ext cx="5760656" cy="90617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53" name="Shape 53"/>
        <p:cNvGrpSpPr/>
        <p:nvPr/>
      </p:nvGrpSpPr>
      <p:grpSpPr>
        <a:xfrm>
          <a:off x="0" y="0"/>
          <a:ext cx="0" cy="0"/>
          <a:chOff x="0" y="0"/>
          <a:chExt cx="0" cy="0"/>
        </a:xfrm>
      </p:grpSpPr>
      <p:pic>
        <p:nvPicPr>
          <p:cNvPr descr="A picture containing red, light&#10;&#10;Description automatically generated" id="54" name="Google Shape;54;p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55" name="Google Shape;55;p14"/>
          <p:cNvPicPr preferRelativeResize="0"/>
          <p:nvPr/>
        </p:nvPicPr>
        <p:blipFill rotWithShape="1">
          <a:blip r:embed="rId3">
            <a:alphaModFix/>
          </a:blip>
          <a:srcRect b="0" l="0" r="0" t="0"/>
          <a:stretch/>
        </p:blipFill>
        <p:spPr>
          <a:xfrm>
            <a:off x="507202" y="2844918"/>
            <a:ext cx="5760656" cy="9061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56" name="Shape 56"/>
        <p:cNvGrpSpPr/>
        <p:nvPr/>
      </p:nvGrpSpPr>
      <p:grpSpPr>
        <a:xfrm>
          <a:off x="0" y="0"/>
          <a:ext cx="0" cy="0"/>
          <a:chOff x="0" y="0"/>
          <a:chExt cx="0" cy="0"/>
        </a:xfrm>
      </p:grpSpPr>
      <p:sp>
        <p:nvSpPr>
          <p:cNvPr id="57" name="Google Shape;57;p15"/>
          <p:cNvSpPr/>
          <p:nvPr/>
        </p:nvSpPr>
        <p:spPr>
          <a:xfrm>
            <a:off x="0" y="0"/>
            <a:ext cx="70461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person, black, holding, white&#10;&#10;Description automatically generated" id="58" name="Google Shape;58;p15"/>
          <p:cNvPicPr preferRelativeResize="0"/>
          <p:nvPr/>
        </p:nvPicPr>
        <p:blipFill rotWithShape="1">
          <a:blip r:embed="rId2">
            <a:alphaModFix/>
          </a:blip>
          <a:srcRect b="0" l="0" r="26291" t="0"/>
          <a:stretch/>
        </p:blipFill>
        <p:spPr>
          <a:xfrm>
            <a:off x="3205175" y="0"/>
            <a:ext cx="8986824" cy="6858000"/>
          </a:xfrm>
          <a:prstGeom prst="rect">
            <a:avLst/>
          </a:prstGeom>
          <a:noFill/>
          <a:ln>
            <a:noFill/>
          </a:ln>
        </p:spPr>
      </p:pic>
      <p:sp>
        <p:nvSpPr>
          <p:cNvPr id="59" name="Google Shape;59;p15"/>
          <p:cNvSpPr txBox="1"/>
          <p:nvPr>
            <p:ph type="ctrTitle"/>
          </p:nvPr>
        </p:nvSpPr>
        <p:spPr>
          <a:xfrm>
            <a:off x="460980" y="1122363"/>
            <a:ext cx="9144000" cy="2387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6000"/>
              <a:buFont typeface="Barlow"/>
              <a:buNone/>
              <a:defRPr sz="60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0" name="Google Shape;60;p15"/>
          <p:cNvSpPr txBox="1"/>
          <p:nvPr>
            <p:ph idx="1" type="subTitle"/>
          </p:nvPr>
        </p:nvSpPr>
        <p:spPr>
          <a:xfrm>
            <a:off x="460980" y="3602038"/>
            <a:ext cx="9144000" cy="1655700"/>
          </a:xfrm>
          <a:prstGeom prst="rect">
            <a:avLst/>
          </a:prstGeom>
          <a:noFill/>
          <a:ln>
            <a:noFill/>
          </a:ln>
        </p:spPr>
        <p:txBody>
          <a:bodyPr anchorCtr="0" anchor="t" bIns="45700" lIns="0" spcFirstLastPara="1" rIns="0" wrap="square" tIns="45700">
            <a:noAutofit/>
          </a:bodyPr>
          <a:lstStyle>
            <a:lvl1pPr lvl="0" rtl="0" algn="l">
              <a:lnSpc>
                <a:spcPct val="90000"/>
              </a:lnSpc>
              <a:spcBef>
                <a:spcPts val="1100"/>
              </a:spcBef>
              <a:spcAft>
                <a:spcPts val="0"/>
              </a:spcAft>
              <a:buSzPts val="1900"/>
              <a:buNone/>
              <a:defRPr sz="2400">
                <a:solidFill>
                  <a:schemeClr val="lt1"/>
                </a:solidFill>
              </a:defRPr>
            </a:lvl1pPr>
            <a:lvl2pPr lvl="1" rtl="0" algn="ctr">
              <a:lnSpc>
                <a:spcPct val="90000"/>
              </a:lnSpc>
              <a:spcBef>
                <a:spcPts val="500"/>
              </a:spcBef>
              <a:spcAft>
                <a:spcPts val="0"/>
              </a:spcAft>
              <a:buSzPts val="1500"/>
              <a:buNone/>
              <a:defRPr sz="2000"/>
            </a:lvl2pPr>
            <a:lvl3pPr lvl="2" rtl="0" algn="ctr">
              <a:lnSpc>
                <a:spcPct val="90000"/>
              </a:lnSpc>
              <a:spcBef>
                <a:spcPts val="500"/>
              </a:spcBef>
              <a:spcAft>
                <a:spcPts val="0"/>
              </a:spcAft>
              <a:buSzPts val="1300"/>
              <a:buNone/>
              <a:defRPr sz="1900"/>
            </a:lvl3pPr>
            <a:lvl4pPr lvl="3" rtl="0" algn="ctr">
              <a:lnSpc>
                <a:spcPct val="90000"/>
              </a:lnSpc>
              <a:spcBef>
                <a:spcPts val="500"/>
              </a:spcBef>
              <a:spcAft>
                <a:spcPts val="0"/>
              </a:spcAft>
              <a:buSzPts val="1200"/>
              <a:buNone/>
              <a:defRPr sz="1600"/>
            </a:lvl4pPr>
            <a:lvl5pPr lvl="4" rtl="0" algn="ctr">
              <a:lnSpc>
                <a:spcPct val="90000"/>
              </a:lnSpc>
              <a:spcBef>
                <a:spcPts val="500"/>
              </a:spcBef>
              <a:spcAft>
                <a:spcPts val="0"/>
              </a:spcAft>
              <a:buSzPts val="12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1" name="Google Shape;61;p15"/>
          <p:cNvPicPr preferRelativeResize="0"/>
          <p:nvPr/>
        </p:nvPicPr>
        <p:blipFill rotWithShape="1">
          <a:blip r:embed="rId3">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62" name="Shape 62"/>
        <p:cNvGrpSpPr/>
        <p:nvPr/>
      </p:nvGrpSpPr>
      <p:grpSpPr>
        <a:xfrm>
          <a:off x="0" y="0"/>
          <a:ext cx="0" cy="0"/>
          <a:chOff x="0" y="0"/>
          <a:chExt cx="0" cy="0"/>
        </a:xfrm>
      </p:grpSpPr>
      <p:pic>
        <p:nvPicPr>
          <p:cNvPr descr="A picture containing person, black, holding, white&#10;&#10;Description automatically generated" id="63" name="Google Shape;63;p1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4" name="Google Shape;64;p16"/>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65" name="Google Shape;65;p16"/>
          <p:cNvPicPr preferRelativeResize="0"/>
          <p:nvPr/>
        </p:nvPicPr>
        <p:blipFill rotWithShape="1">
          <a:blip r:embed="rId3">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6" name="Shape 66"/>
        <p:cNvGrpSpPr/>
        <p:nvPr/>
      </p:nvGrpSpPr>
      <p:grpSpPr>
        <a:xfrm>
          <a:off x="0" y="0"/>
          <a:ext cx="0" cy="0"/>
          <a:chOff x="0" y="0"/>
          <a:chExt cx="0" cy="0"/>
        </a:xfrm>
      </p:grpSpPr>
      <p:sp>
        <p:nvSpPr>
          <p:cNvPr id="67" name="Google Shape;67;p1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Overview">
  <p:cSld name="Title Only_1">
    <p:spTree>
      <p:nvGrpSpPr>
        <p:cNvPr id="68" name="Shape 68"/>
        <p:cNvGrpSpPr/>
        <p:nvPr/>
      </p:nvGrpSpPr>
      <p:grpSpPr>
        <a:xfrm>
          <a:off x="0" y="0"/>
          <a:ext cx="0" cy="0"/>
          <a:chOff x="0" y="0"/>
          <a:chExt cx="0" cy="0"/>
        </a:xfrm>
      </p:grpSpPr>
      <p:sp>
        <p:nvSpPr>
          <p:cNvPr id="69" name="Google Shape;69;p18"/>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70" name="Google Shape;70;p18"/>
          <p:cNvCxnSpPr/>
          <p:nvPr/>
        </p:nvCxnSpPr>
        <p:spPr>
          <a:xfrm>
            <a:off x="5968778" y="1585913"/>
            <a:ext cx="0" cy="4590300"/>
          </a:xfrm>
          <a:prstGeom prst="straightConnector1">
            <a:avLst/>
          </a:prstGeom>
          <a:noFill/>
          <a:ln cap="flat" cmpd="sng" w="12700">
            <a:solidFill>
              <a:schemeClr val="accent5"/>
            </a:solidFill>
            <a:prstDash val="solid"/>
            <a:miter lim="800000"/>
            <a:headEnd len="sm" w="sm" type="none"/>
            <a:tailEnd len="sm" w="sm" type="none"/>
          </a:ln>
        </p:spPr>
      </p:cxnSp>
      <p:cxnSp>
        <p:nvCxnSpPr>
          <p:cNvPr id="71" name="Google Shape;71;p18"/>
          <p:cNvCxnSpPr/>
          <p:nvPr/>
        </p:nvCxnSpPr>
        <p:spPr>
          <a:xfrm>
            <a:off x="539850" y="3881075"/>
            <a:ext cx="11112300" cy="0"/>
          </a:xfrm>
          <a:prstGeom prst="straightConnector1">
            <a:avLst/>
          </a:prstGeom>
          <a:noFill/>
          <a:ln cap="flat" cmpd="sng" w="12700">
            <a:solidFill>
              <a:schemeClr val="accent5"/>
            </a:solidFill>
            <a:prstDash val="solid"/>
            <a:miter lim="8000"/>
            <a:headEnd len="sm" w="sm" type="none"/>
            <a:tailEnd len="sm" w="sm" type="none"/>
          </a:ln>
        </p:spPr>
      </p:cxnSp>
      <p:sp>
        <p:nvSpPr>
          <p:cNvPr id="72" name="Google Shape;72;p18"/>
          <p:cNvSpPr txBox="1"/>
          <p:nvPr>
            <p:ph idx="1" type="subTitle"/>
          </p:nvPr>
        </p:nvSpPr>
        <p:spPr>
          <a:xfrm>
            <a:off x="768451" y="1431875"/>
            <a:ext cx="4580700" cy="409500"/>
          </a:xfrm>
          <a:prstGeom prst="rect">
            <a:avLst/>
          </a:prstGeom>
        </p:spPr>
        <p:txBody>
          <a:bodyPr anchorCtr="0" anchor="b" bIns="45700" lIns="0" spcFirstLastPara="1" rIns="0" wrap="square" tIns="45700">
            <a:noAutofit/>
          </a:bodyPr>
          <a:lstStyle>
            <a:lvl1pPr lvl="0" rtl="0">
              <a:lnSpc>
                <a:spcPct val="100000"/>
              </a:lnSpc>
              <a:spcBef>
                <a:spcPts val="0"/>
              </a:spcBef>
              <a:spcAft>
                <a:spcPts val="0"/>
              </a:spcAft>
              <a:buNone/>
              <a:defRPr sz="2500">
                <a:solidFill>
                  <a:schemeClr val="accent5"/>
                </a:solidFill>
              </a:defRPr>
            </a:lvl1pPr>
            <a:lvl2pPr lvl="1" rtl="0">
              <a:lnSpc>
                <a:spcPct val="100000"/>
              </a:lnSpc>
              <a:spcBef>
                <a:spcPts val="0"/>
              </a:spcBef>
              <a:spcAft>
                <a:spcPts val="0"/>
              </a:spcAft>
              <a:buNone/>
              <a:defRPr sz="2500">
                <a:solidFill>
                  <a:schemeClr val="accent5"/>
                </a:solidFill>
              </a:defRPr>
            </a:lvl2pPr>
            <a:lvl3pPr lvl="2" rtl="0">
              <a:lnSpc>
                <a:spcPct val="100000"/>
              </a:lnSpc>
              <a:spcBef>
                <a:spcPts val="0"/>
              </a:spcBef>
              <a:spcAft>
                <a:spcPts val="0"/>
              </a:spcAft>
              <a:buNone/>
              <a:defRPr sz="2500">
                <a:solidFill>
                  <a:schemeClr val="accent5"/>
                </a:solidFill>
              </a:defRPr>
            </a:lvl3pPr>
            <a:lvl4pPr lvl="3" rtl="0">
              <a:lnSpc>
                <a:spcPct val="100000"/>
              </a:lnSpc>
              <a:spcBef>
                <a:spcPts val="0"/>
              </a:spcBef>
              <a:spcAft>
                <a:spcPts val="0"/>
              </a:spcAft>
              <a:buNone/>
              <a:defRPr sz="2500">
                <a:solidFill>
                  <a:schemeClr val="accent5"/>
                </a:solidFill>
              </a:defRPr>
            </a:lvl4pPr>
            <a:lvl5pPr lvl="4" rtl="0">
              <a:lnSpc>
                <a:spcPct val="100000"/>
              </a:lnSpc>
              <a:spcBef>
                <a:spcPts val="0"/>
              </a:spcBef>
              <a:spcAft>
                <a:spcPts val="0"/>
              </a:spcAft>
              <a:buNone/>
              <a:defRPr sz="2500">
                <a:solidFill>
                  <a:schemeClr val="accent5"/>
                </a:solidFill>
              </a:defRPr>
            </a:lvl5pPr>
            <a:lvl6pPr lvl="5" rtl="0">
              <a:lnSpc>
                <a:spcPct val="100000"/>
              </a:lnSpc>
              <a:spcBef>
                <a:spcPts val="0"/>
              </a:spcBef>
              <a:spcAft>
                <a:spcPts val="0"/>
              </a:spcAft>
              <a:buNone/>
              <a:defRPr sz="2500">
                <a:solidFill>
                  <a:schemeClr val="accent5"/>
                </a:solidFill>
              </a:defRPr>
            </a:lvl6pPr>
            <a:lvl7pPr lvl="6" rtl="0">
              <a:lnSpc>
                <a:spcPct val="100000"/>
              </a:lnSpc>
              <a:spcBef>
                <a:spcPts val="0"/>
              </a:spcBef>
              <a:spcAft>
                <a:spcPts val="0"/>
              </a:spcAft>
              <a:buNone/>
              <a:defRPr sz="2500">
                <a:solidFill>
                  <a:schemeClr val="accent5"/>
                </a:solidFill>
              </a:defRPr>
            </a:lvl7pPr>
            <a:lvl8pPr lvl="7" rtl="0">
              <a:lnSpc>
                <a:spcPct val="100000"/>
              </a:lnSpc>
              <a:spcBef>
                <a:spcPts val="0"/>
              </a:spcBef>
              <a:spcAft>
                <a:spcPts val="0"/>
              </a:spcAft>
              <a:buNone/>
              <a:defRPr sz="2500">
                <a:solidFill>
                  <a:schemeClr val="accent5"/>
                </a:solidFill>
              </a:defRPr>
            </a:lvl8pPr>
            <a:lvl9pPr lvl="8" rtl="0">
              <a:lnSpc>
                <a:spcPct val="100000"/>
              </a:lnSpc>
              <a:spcBef>
                <a:spcPts val="0"/>
              </a:spcBef>
              <a:spcAft>
                <a:spcPts val="0"/>
              </a:spcAft>
              <a:buNone/>
              <a:defRPr sz="2500">
                <a:solidFill>
                  <a:schemeClr val="accent5"/>
                </a:solidFill>
              </a:defRPr>
            </a:lvl9pPr>
          </a:lstStyle>
          <a:p/>
        </p:txBody>
      </p:sp>
      <p:sp>
        <p:nvSpPr>
          <p:cNvPr id="73" name="Google Shape;73;p18"/>
          <p:cNvSpPr txBox="1"/>
          <p:nvPr>
            <p:ph idx="2" type="subTitle"/>
          </p:nvPr>
        </p:nvSpPr>
        <p:spPr>
          <a:xfrm>
            <a:off x="6221951" y="1431875"/>
            <a:ext cx="4580700" cy="409500"/>
          </a:xfrm>
          <a:prstGeom prst="rect">
            <a:avLst/>
          </a:prstGeom>
        </p:spPr>
        <p:txBody>
          <a:bodyPr anchorCtr="0" anchor="b" bIns="45700" lIns="0" spcFirstLastPara="1" rIns="0" wrap="square" tIns="45700">
            <a:noAutofit/>
          </a:bodyPr>
          <a:lstStyle>
            <a:lvl1pPr lvl="0" rtl="0">
              <a:lnSpc>
                <a:spcPct val="100000"/>
              </a:lnSpc>
              <a:spcBef>
                <a:spcPts val="0"/>
              </a:spcBef>
              <a:spcAft>
                <a:spcPts val="0"/>
              </a:spcAft>
              <a:buNone/>
              <a:defRPr sz="2500">
                <a:solidFill>
                  <a:schemeClr val="accent5"/>
                </a:solidFill>
              </a:defRPr>
            </a:lvl1pPr>
            <a:lvl2pPr lvl="1" rtl="0">
              <a:lnSpc>
                <a:spcPct val="100000"/>
              </a:lnSpc>
              <a:spcBef>
                <a:spcPts val="0"/>
              </a:spcBef>
              <a:spcAft>
                <a:spcPts val="0"/>
              </a:spcAft>
              <a:buNone/>
              <a:defRPr sz="2500">
                <a:solidFill>
                  <a:schemeClr val="accent5"/>
                </a:solidFill>
              </a:defRPr>
            </a:lvl2pPr>
            <a:lvl3pPr lvl="2" rtl="0">
              <a:lnSpc>
                <a:spcPct val="100000"/>
              </a:lnSpc>
              <a:spcBef>
                <a:spcPts val="0"/>
              </a:spcBef>
              <a:spcAft>
                <a:spcPts val="0"/>
              </a:spcAft>
              <a:buNone/>
              <a:defRPr sz="2500">
                <a:solidFill>
                  <a:schemeClr val="accent5"/>
                </a:solidFill>
              </a:defRPr>
            </a:lvl3pPr>
            <a:lvl4pPr lvl="3" rtl="0">
              <a:lnSpc>
                <a:spcPct val="100000"/>
              </a:lnSpc>
              <a:spcBef>
                <a:spcPts val="0"/>
              </a:spcBef>
              <a:spcAft>
                <a:spcPts val="0"/>
              </a:spcAft>
              <a:buNone/>
              <a:defRPr sz="2500">
                <a:solidFill>
                  <a:schemeClr val="accent5"/>
                </a:solidFill>
              </a:defRPr>
            </a:lvl4pPr>
            <a:lvl5pPr lvl="4" rtl="0">
              <a:lnSpc>
                <a:spcPct val="100000"/>
              </a:lnSpc>
              <a:spcBef>
                <a:spcPts val="0"/>
              </a:spcBef>
              <a:spcAft>
                <a:spcPts val="0"/>
              </a:spcAft>
              <a:buNone/>
              <a:defRPr sz="2500">
                <a:solidFill>
                  <a:schemeClr val="accent5"/>
                </a:solidFill>
              </a:defRPr>
            </a:lvl5pPr>
            <a:lvl6pPr lvl="5" rtl="0">
              <a:lnSpc>
                <a:spcPct val="100000"/>
              </a:lnSpc>
              <a:spcBef>
                <a:spcPts val="0"/>
              </a:spcBef>
              <a:spcAft>
                <a:spcPts val="0"/>
              </a:spcAft>
              <a:buNone/>
              <a:defRPr sz="2500">
                <a:solidFill>
                  <a:schemeClr val="accent5"/>
                </a:solidFill>
              </a:defRPr>
            </a:lvl6pPr>
            <a:lvl7pPr lvl="6" rtl="0">
              <a:lnSpc>
                <a:spcPct val="100000"/>
              </a:lnSpc>
              <a:spcBef>
                <a:spcPts val="0"/>
              </a:spcBef>
              <a:spcAft>
                <a:spcPts val="0"/>
              </a:spcAft>
              <a:buNone/>
              <a:defRPr sz="2500">
                <a:solidFill>
                  <a:schemeClr val="accent5"/>
                </a:solidFill>
              </a:defRPr>
            </a:lvl7pPr>
            <a:lvl8pPr lvl="7" rtl="0">
              <a:lnSpc>
                <a:spcPct val="100000"/>
              </a:lnSpc>
              <a:spcBef>
                <a:spcPts val="0"/>
              </a:spcBef>
              <a:spcAft>
                <a:spcPts val="0"/>
              </a:spcAft>
              <a:buNone/>
              <a:defRPr sz="2500">
                <a:solidFill>
                  <a:schemeClr val="accent5"/>
                </a:solidFill>
              </a:defRPr>
            </a:lvl8pPr>
            <a:lvl9pPr lvl="8" rtl="0">
              <a:lnSpc>
                <a:spcPct val="100000"/>
              </a:lnSpc>
              <a:spcBef>
                <a:spcPts val="0"/>
              </a:spcBef>
              <a:spcAft>
                <a:spcPts val="0"/>
              </a:spcAft>
              <a:buNone/>
              <a:defRPr sz="2500">
                <a:solidFill>
                  <a:schemeClr val="accent5"/>
                </a:solidFill>
              </a:defRPr>
            </a:lvl9pPr>
          </a:lstStyle>
          <a:p/>
        </p:txBody>
      </p:sp>
      <p:sp>
        <p:nvSpPr>
          <p:cNvPr id="74" name="Google Shape;74;p18"/>
          <p:cNvSpPr txBox="1"/>
          <p:nvPr>
            <p:ph idx="3" type="subTitle"/>
          </p:nvPr>
        </p:nvSpPr>
        <p:spPr>
          <a:xfrm>
            <a:off x="768451" y="3947900"/>
            <a:ext cx="4580700" cy="409500"/>
          </a:xfrm>
          <a:prstGeom prst="rect">
            <a:avLst/>
          </a:prstGeom>
        </p:spPr>
        <p:txBody>
          <a:bodyPr anchorCtr="0" anchor="b" bIns="45700" lIns="0" spcFirstLastPara="1" rIns="0" wrap="square" tIns="45700">
            <a:noAutofit/>
          </a:bodyPr>
          <a:lstStyle>
            <a:lvl1pPr lvl="0" rtl="0">
              <a:lnSpc>
                <a:spcPct val="100000"/>
              </a:lnSpc>
              <a:spcBef>
                <a:spcPts val="0"/>
              </a:spcBef>
              <a:spcAft>
                <a:spcPts val="0"/>
              </a:spcAft>
              <a:buNone/>
              <a:defRPr sz="2500">
                <a:solidFill>
                  <a:schemeClr val="accent5"/>
                </a:solidFill>
              </a:defRPr>
            </a:lvl1pPr>
            <a:lvl2pPr lvl="1" rtl="0">
              <a:lnSpc>
                <a:spcPct val="100000"/>
              </a:lnSpc>
              <a:spcBef>
                <a:spcPts val="0"/>
              </a:spcBef>
              <a:spcAft>
                <a:spcPts val="0"/>
              </a:spcAft>
              <a:buNone/>
              <a:defRPr sz="2500">
                <a:solidFill>
                  <a:schemeClr val="accent5"/>
                </a:solidFill>
              </a:defRPr>
            </a:lvl2pPr>
            <a:lvl3pPr lvl="2" rtl="0">
              <a:lnSpc>
                <a:spcPct val="100000"/>
              </a:lnSpc>
              <a:spcBef>
                <a:spcPts val="0"/>
              </a:spcBef>
              <a:spcAft>
                <a:spcPts val="0"/>
              </a:spcAft>
              <a:buNone/>
              <a:defRPr sz="2500">
                <a:solidFill>
                  <a:schemeClr val="accent5"/>
                </a:solidFill>
              </a:defRPr>
            </a:lvl3pPr>
            <a:lvl4pPr lvl="3" rtl="0">
              <a:lnSpc>
                <a:spcPct val="100000"/>
              </a:lnSpc>
              <a:spcBef>
                <a:spcPts val="0"/>
              </a:spcBef>
              <a:spcAft>
                <a:spcPts val="0"/>
              </a:spcAft>
              <a:buNone/>
              <a:defRPr sz="2500">
                <a:solidFill>
                  <a:schemeClr val="accent5"/>
                </a:solidFill>
              </a:defRPr>
            </a:lvl4pPr>
            <a:lvl5pPr lvl="4" rtl="0">
              <a:lnSpc>
                <a:spcPct val="100000"/>
              </a:lnSpc>
              <a:spcBef>
                <a:spcPts val="0"/>
              </a:spcBef>
              <a:spcAft>
                <a:spcPts val="0"/>
              </a:spcAft>
              <a:buNone/>
              <a:defRPr sz="2500">
                <a:solidFill>
                  <a:schemeClr val="accent5"/>
                </a:solidFill>
              </a:defRPr>
            </a:lvl5pPr>
            <a:lvl6pPr lvl="5" rtl="0">
              <a:lnSpc>
                <a:spcPct val="100000"/>
              </a:lnSpc>
              <a:spcBef>
                <a:spcPts val="0"/>
              </a:spcBef>
              <a:spcAft>
                <a:spcPts val="0"/>
              </a:spcAft>
              <a:buNone/>
              <a:defRPr sz="2500">
                <a:solidFill>
                  <a:schemeClr val="accent5"/>
                </a:solidFill>
              </a:defRPr>
            </a:lvl6pPr>
            <a:lvl7pPr lvl="6" rtl="0">
              <a:lnSpc>
                <a:spcPct val="100000"/>
              </a:lnSpc>
              <a:spcBef>
                <a:spcPts val="0"/>
              </a:spcBef>
              <a:spcAft>
                <a:spcPts val="0"/>
              </a:spcAft>
              <a:buNone/>
              <a:defRPr sz="2500">
                <a:solidFill>
                  <a:schemeClr val="accent5"/>
                </a:solidFill>
              </a:defRPr>
            </a:lvl7pPr>
            <a:lvl8pPr lvl="7" rtl="0">
              <a:lnSpc>
                <a:spcPct val="100000"/>
              </a:lnSpc>
              <a:spcBef>
                <a:spcPts val="0"/>
              </a:spcBef>
              <a:spcAft>
                <a:spcPts val="0"/>
              </a:spcAft>
              <a:buNone/>
              <a:defRPr sz="2500">
                <a:solidFill>
                  <a:schemeClr val="accent5"/>
                </a:solidFill>
              </a:defRPr>
            </a:lvl8pPr>
            <a:lvl9pPr lvl="8" rtl="0">
              <a:lnSpc>
                <a:spcPct val="100000"/>
              </a:lnSpc>
              <a:spcBef>
                <a:spcPts val="0"/>
              </a:spcBef>
              <a:spcAft>
                <a:spcPts val="0"/>
              </a:spcAft>
              <a:buNone/>
              <a:defRPr sz="2500">
                <a:solidFill>
                  <a:schemeClr val="accent5"/>
                </a:solidFill>
              </a:defRPr>
            </a:lvl9pPr>
          </a:lstStyle>
          <a:p/>
        </p:txBody>
      </p:sp>
      <p:sp>
        <p:nvSpPr>
          <p:cNvPr id="75" name="Google Shape;75;p18"/>
          <p:cNvSpPr txBox="1"/>
          <p:nvPr>
            <p:ph idx="4" type="subTitle"/>
          </p:nvPr>
        </p:nvSpPr>
        <p:spPr>
          <a:xfrm>
            <a:off x="6221951" y="3947900"/>
            <a:ext cx="4580700" cy="409500"/>
          </a:xfrm>
          <a:prstGeom prst="rect">
            <a:avLst/>
          </a:prstGeom>
        </p:spPr>
        <p:txBody>
          <a:bodyPr anchorCtr="0" anchor="b" bIns="45700" lIns="0" spcFirstLastPara="1" rIns="0" wrap="square" tIns="45700">
            <a:noAutofit/>
          </a:bodyPr>
          <a:lstStyle>
            <a:lvl1pPr lvl="0" rtl="0">
              <a:lnSpc>
                <a:spcPct val="100000"/>
              </a:lnSpc>
              <a:spcBef>
                <a:spcPts val="0"/>
              </a:spcBef>
              <a:spcAft>
                <a:spcPts val="0"/>
              </a:spcAft>
              <a:buNone/>
              <a:defRPr sz="2500">
                <a:solidFill>
                  <a:schemeClr val="accent5"/>
                </a:solidFill>
              </a:defRPr>
            </a:lvl1pPr>
            <a:lvl2pPr lvl="1" rtl="0">
              <a:lnSpc>
                <a:spcPct val="100000"/>
              </a:lnSpc>
              <a:spcBef>
                <a:spcPts val="0"/>
              </a:spcBef>
              <a:spcAft>
                <a:spcPts val="0"/>
              </a:spcAft>
              <a:buNone/>
              <a:defRPr sz="2500">
                <a:solidFill>
                  <a:schemeClr val="accent5"/>
                </a:solidFill>
              </a:defRPr>
            </a:lvl2pPr>
            <a:lvl3pPr lvl="2" rtl="0">
              <a:lnSpc>
                <a:spcPct val="100000"/>
              </a:lnSpc>
              <a:spcBef>
                <a:spcPts val="0"/>
              </a:spcBef>
              <a:spcAft>
                <a:spcPts val="0"/>
              </a:spcAft>
              <a:buNone/>
              <a:defRPr sz="2500">
                <a:solidFill>
                  <a:schemeClr val="accent5"/>
                </a:solidFill>
              </a:defRPr>
            </a:lvl3pPr>
            <a:lvl4pPr lvl="3" rtl="0">
              <a:lnSpc>
                <a:spcPct val="100000"/>
              </a:lnSpc>
              <a:spcBef>
                <a:spcPts val="0"/>
              </a:spcBef>
              <a:spcAft>
                <a:spcPts val="0"/>
              </a:spcAft>
              <a:buNone/>
              <a:defRPr sz="2500">
                <a:solidFill>
                  <a:schemeClr val="accent5"/>
                </a:solidFill>
              </a:defRPr>
            </a:lvl4pPr>
            <a:lvl5pPr lvl="4" rtl="0">
              <a:lnSpc>
                <a:spcPct val="100000"/>
              </a:lnSpc>
              <a:spcBef>
                <a:spcPts val="0"/>
              </a:spcBef>
              <a:spcAft>
                <a:spcPts val="0"/>
              </a:spcAft>
              <a:buNone/>
              <a:defRPr sz="2500">
                <a:solidFill>
                  <a:schemeClr val="accent5"/>
                </a:solidFill>
              </a:defRPr>
            </a:lvl5pPr>
            <a:lvl6pPr lvl="5" rtl="0">
              <a:lnSpc>
                <a:spcPct val="100000"/>
              </a:lnSpc>
              <a:spcBef>
                <a:spcPts val="0"/>
              </a:spcBef>
              <a:spcAft>
                <a:spcPts val="0"/>
              </a:spcAft>
              <a:buNone/>
              <a:defRPr sz="2500">
                <a:solidFill>
                  <a:schemeClr val="accent5"/>
                </a:solidFill>
              </a:defRPr>
            </a:lvl6pPr>
            <a:lvl7pPr lvl="6" rtl="0">
              <a:lnSpc>
                <a:spcPct val="100000"/>
              </a:lnSpc>
              <a:spcBef>
                <a:spcPts val="0"/>
              </a:spcBef>
              <a:spcAft>
                <a:spcPts val="0"/>
              </a:spcAft>
              <a:buNone/>
              <a:defRPr sz="2500">
                <a:solidFill>
                  <a:schemeClr val="accent5"/>
                </a:solidFill>
              </a:defRPr>
            </a:lvl7pPr>
            <a:lvl8pPr lvl="7" rtl="0">
              <a:lnSpc>
                <a:spcPct val="100000"/>
              </a:lnSpc>
              <a:spcBef>
                <a:spcPts val="0"/>
              </a:spcBef>
              <a:spcAft>
                <a:spcPts val="0"/>
              </a:spcAft>
              <a:buNone/>
              <a:defRPr sz="2500">
                <a:solidFill>
                  <a:schemeClr val="accent5"/>
                </a:solidFill>
              </a:defRPr>
            </a:lvl8pPr>
            <a:lvl9pPr lvl="8" rtl="0">
              <a:lnSpc>
                <a:spcPct val="100000"/>
              </a:lnSpc>
              <a:spcBef>
                <a:spcPts val="0"/>
              </a:spcBef>
              <a:spcAft>
                <a:spcPts val="0"/>
              </a:spcAft>
              <a:buNone/>
              <a:defRPr sz="2500">
                <a:solidFill>
                  <a:schemeClr val="accent5"/>
                </a:solidFill>
              </a:defRPr>
            </a:lvl9pPr>
          </a:lstStyle>
          <a:p/>
        </p:txBody>
      </p:sp>
      <p:sp>
        <p:nvSpPr>
          <p:cNvPr id="76" name="Google Shape;76;p18"/>
          <p:cNvSpPr txBox="1"/>
          <p:nvPr>
            <p:ph idx="5" type="body"/>
          </p:nvPr>
        </p:nvSpPr>
        <p:spPr>
          <a:xfrm>
            <a:off x="768450" y="1806500"/>
            <a:ext cx="4937100" cy="1997100"/>
          </a:xfrm>
          <a:prstGeom prst="rect">
            <a:avLst/>
          </a:prstGeom>
          <a:noFill/>
          <a:ln>
            <a:noFill/>
          </a:ln>
        </p:spPr>
        <p:txBody>
          <a:bodyPr anchorCtr="0" anchor="t" bIns="45700" lIns="0" spcFirstLastPara="1" rIns="0" wrap="square" tIns="45700">
            <a:noAutofit/>
          </a:bodyPr>
          <a:lstStyle>
            <a:lvl1pPr indent="-361950" lvl="0" marL="457200" marR="0" rtl="0" algn="l">
              <a:lnSpc>
                <a:spcPct val="90000"/>
              </a:lnSpc>
              <a:spcBef>
                <a:spcPts val="1100"/>
              </a:spcBef>
              <a:spcAft>
                <a:spcPts val="0"/>
              </a:spcAft>
              <a:buClr>
                <a:schemeClr val="accent2"/>
              </a:buClr>
              <a:buSzPts val="2100"/>
              <a:buFont typeface="Barlow"/>
              <a:buChar char="▪"/>
              <a:defRPr i="0" sz="2100" u="none" cap="none" strike="noStrike">
                <a:solidFill>
                  <a:srgbClr val="3A3838"/>
                </a:solidFill>
                <a:latin typeface="Barlow"/>
                <a:ea typeface="Barlow"/>
                <a:cs typeface="Barlow"/>
                <a:sym typeface="Barlow"/>
              </a:defRPr>
            </a:lvl1pPr>
            <a:lvl2pPr indent="-336550" lvl="1" marL="914400" marR="0" rtl="0" algn="l">
              <a:lnSpc>
                <a:spcPct val="90000"/>
              </a:lnSpc>
              <a:spcBef>
                <a:spcPts val="500"/>
              </a:spcBef>
              <a:spcAft>
                <a:spcPts val="0"/>
              </a:spcAft>
              <a:buClr>
                <a:schemeClr val="accent2"/>
              </a:buClr>
              <a:buSzPts val="1700"/>
              <a:buFont typeface="Barlow"/>
              <a:buChar char="▪"/>
              <a:defRPr i="0" sz="1700" u="none" cap="none" strike="noStrike">
                <a:solidFill>
                  <a:srgbClr val="3A3838"/>
                </a:solidFill>
                <a:latin typeface="Barlow"/>
                <a:ea typeface="Barlow"/>
                <a:cs typeface="Barlow"/>
                <a:sym typeface="Barlow"/>
              </a:defRPr>
            </a:lvl2pPr>
            <a:lvl3pPr indent="-311150" lvl="2" marL="1371600" marR="0" rtl="0" algn="l">
              <a:lnSpc>
                <a:spcPct val="90000"/>
              </a:lnSpc>
              <a:spcBef>
                <a:spcPts val="500"/>
              </a:spcBef>
              <a:spcAft>
                <a:spcPts val="0"/>
              </a:spcAft>
              <a:buClr>
                <a:schemeClr val="accent2"/>
              </a:buClr>
              <a:buSzPts val="1300"/>
              <a:buFont typeface="Barlow"/>
              <a:buChar char="▪"/>
              <a:defRPr i="0" sz="1300" u="none" cap="none" strike="noStrike">
                <a:solidFill>
                  <a:srgbClr val="3A3838"/>
                </a:solidFill>
                <a:latin typeface="Barlow"/>
                <a:ea typeface="Barlow"/>
                <a:cs typeface="Barlow"/>
                <a:sym typeface="Barlow"/>
              </a:defRPr>
            </a:lvl3pPr>
            <a:lvl4pPr indent="-298450" lvl="3" marL="1828800" marR="0" rtl="0" algn="l">
              <a:lnSpc>
                <a:spcPct val="90000"/>
              </a:lnSpc>
              <a:spcBef>
                <a:spcPts val="500"/>
              </a:spcBef>
              <a:spcAft>
                <a:spcPts val="0"/>
              </a:spcAft>
              <a:buClr>
                <a:schemeClr val="accent2"/>
              </a:buClr>
              <a:buSzPts val="1100"/>
              <a:buFont typeface="Barlow"/>
              <a:buChar char="▪"/>
              <a:defRPr i="0" sz="1100" u="none" cap="none" strike="noStrike">
                <a:solidFill>
                  <a:srgbClr val="3A3838"/>
                </a:solidFill>
                <a:latin typeface="Barlow"/>
                <a:ea typeface="Barlow"/>
                <a:cs typeface="Barlow"/>
                <a:sym typeface="Barlow"/>
              </a:defRPr>
            </a:lvl4pPr>
            <a:lvl5pPr indent="-279400" lvl="4" marL="2286000" marR="0" rtl="0" algn="l">
              <a:lnSpc>
                <a:spcPct val="90000"/>
              </a:lnSpc>
              <a:spcBef>
                <a:spcPts val="500"/>
              </a:spcBef>
              <a:spcAft>
                <a:spcPts val="0"/>
              </a:spcAft>
              <a:buClr>
                <a:schemeClr val="accent2"/>
              </a:buClr>
              <a:buSzPts val="800"/>
              <a:buFont typeface="Barlow"/>
              <a:buChar char="▪"/>
              <a:defRPr i="0" sz="800" u="none" cap="none" strike="noStrike">
                <a:solidFill>
                  <a:srgbClr val="3A3838"/>
                </a:solidFill>
                <a:latin typeface="Barlow"/>
                <a:ea typeface="Barlow"/>
                <a:cs typeface="Barlow"/>
                <a:sym typeface="Barlow"/>
              </a:defRPr>
            </a:lvl5pPr>
            <a:lvl6pPr indent="-279400" lvl="5" marL="27432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6pPr>
            <a:lvl7pPr indent="-279400" lvl="6" marL="32004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7pPr>
            <a:lvl8pPr indent="-279400" lvl="7" marL="36576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8pPr>
            <a:lvl9pPr indent="-279400" lvl="8" marL="41148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9pPr>
          </a:lstStyle>
          <a:p/>
        </p:txBody>
      </p:sp>
      <p:sp>
        <p:nvSpPr>
          <p:cNvPr id="77" name="Google Shape;77;p18"/>
          <p:cNvSpPr txBox="1"/>
          <p:nvPr>
            <p:ph idx="6" type="body"/>
          </p:nvPr>
        </p:nvSpPr>
        <p:spPr>
          <a:xfrm>
            <a:off x="6221950" y="1806500"/>
            <a:ext cx="4937100" cy="1997100"/>
          </a:xfrm>
          <a:prstGeom prst="rect">
            <a:avLst/>
          </a:prstGeom>
          <a:noFill/>
          <a:ln>
            <a:noFill/>
          </a:ln>
        </p:spPr>
        <p:txBody>
          <a:bodyPr anchorCtr="0" anchor="t" bIns="45700" lIns="0" spcFirstLastPara="1" rIns="0" wrap="square" tIns="45700">
            <a:noAutofit/>
          </a:bodyPr>
          <a:lstStyle>
            <a:lvl1pPr indent="-361950" lvl="0" marL="457200" marR="0" rtl="0" algn="l">
              <a:lnSpc>
                <a:spcPct val="90000"/>
              </a:lnSpc>
              <a:spcBef>
                <a:spcPts val="1100"/>
              </a:spcBef>
              <a:spcAft>
                <a:spcPts val="0"/>
              </a:spcAft>
              <a:buClr>
                <a:schemeClr val="accent2"/>
              </a:buClr>
              <a:buSzPts val="2100"/>
              <a:buFont typeface="Barlow"/>
              <a:buChar char="▪"/>
              <a:defRPr i="0" sz="2100" u="none" cap="none" strike="noStrike">
                <a:solidFill>
                  <a:srgbClr val="3A3838"/>
                </a:solidFill>
                <a:latin typeface="Barlow"/>
                <a:ea typeface="Barlow"/>
                <a:cs typeface="Barlow"/>
                <a:sym typeface="Barlow"/>
              </a:defRPr>
            </a:lvl1pPr>
            <a:lvl2pPr indent="-336550" lvl="1" marL="914400" marR="0" rtl="0" algn="l">
              <a:lnSpc>
                <a:spcPct val="90000"/>
              </a:lnSpc>
              <a:spcBef>
                <a:spcPts val="500"/>
              </a:spcBef>
              <a:spcAft>
                <a:spcPts val="0"/>
              </a:spcAft>
              <a:buClr>
                <a:schemeClr val="accent2"/>
              </a:buClr>
              <a:buSzPts val="1700"/>
              <a:buFont typeface="Barlow"/>
              <a:buChar char="▪"/>
              <a:defRPr i="0" sz="1700" u="none" cap="none" strike="noStrike">
                <a:solidFill>
                  <a:srgbClr val="3A3838"/>
                </a:solidFill>
                <a:latin typeface="Barlow"/>
                <a:ea typeface="Barlow"/>
                <a:cs typeface="Barlow"/>
                <a:sym typeface="Barlow"/>
              </a:defRPr>
            </a:lvl2pPr>
            <a:lvl3pPr indent="-311150" lvl="2" marL="1371600" marR="0" rtl="0" algn="l">
              <a:lnSpc>
                <a:spcPct val="90000"/>
              </a:lnSpc>
              <a:spcBef>
                <a:spcPts val="500"/>
              </a:spcBef>
              <a:spcAft>
                <a:spcPts val="0"/>
              </a:spcAft>
              <a:buClr>
                <a:schemeClr val="accent2"/>
              </a:buClr>
              <a:buSzPts val="1300"/>
              <a:buFont typeface="Barlow"/>
              <a:buChar char="▪"/>
              <a:defRPr i="0" sz="1300" u="none" cap="none" strike="noStrike">
                <a:solidFill>
                  <a:srgbClr val="3A3838"/>
                </a:solidFill>
                <a:latin typeface="Barlow"/>
                <a:ea typeface="Barlow"/>
                <a:cs typeface="Barlow"/>
                <a:sym typeface="Barlow"/>
              </a:defRPr>
            </a:lvl3pPr>
            <a:lvl4pPr indent="-298450" lvl="3" marL="1828800" marR="0" rtl="0" algn="l">
              <a:lnSpc>
                <a:spcPct val="90000"/>
              </a:lnSpc>
              <a:spcBef>
                <a:spcPts val="500"/>
              </a:spcBef>
              <a:spcAft>
                <a:spcPts val="0"/>
              </a:spcAft>
              <a:buClr>
                <a:schemeClr val="accent2"/>
              </a:buClr>
              <a:buSzPts val="1100"/>
              <a:buFont typeface="Barlow"/>
              <a:buChar char="▪"/>
              <a:defRPr i="0" sz="1100" u="none" cap="none" strike="noStrike">
                <a:solidFill>
                  <a:srgbClr val="3A3838"/>
                </a:solidFill>
                <a:latin typeface="Barlow"/>
                <a:ea typeface="Barlow"/>
                <a:cs typeface="Barlow"/>
                <a:sym typeface="Barlow"/>
              </a:defRPr>
            </a:lvl4pPr>
            <a:lvl5pPr indent="-279400" lvl="4" marL="2286000" marR="0" rtl="0" algn="l">
              <a:lnSpc>
                <a:spcPct val="90000"/>
              </a:lnSpc>
              <a:spcBef>
                <a:spcPts val="500"/>
              </a:spcBef>
              <a:spcAft>
                <a:spcPts val="0"/>
              </a:spcAft>
              <a:buClr>
                <a:schemeClr val="accent2"/>
              </a:buClr>
              <a:buSzPts val="800"/>
              <a:buFont typeface="Barlow"/>
              <a:buChar char="▪"/>
              <a:defRPr i="0" sz="800" u="none" cap="none" strike="noStrike">
                <a:solidFill>
                  <a:srgbClr val="3A3838"/>
                </a:solidFill>
                <a:latin typeface="Barlow"/>
                <a:ea typeface="Barlow"/>
                <a:cs typeface="Barlow"/>
                <a:sym typeface="Barlow"/>
              </a:defRPr>
            </a:lvl5pPr>
            <a:lvl6pPr indent="-279400" lvl="5" marL="27432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6pPr>
            <a:lvl7pPr indent="-279400" lvl="6" marL="32004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7pPr>
            <a:lvl8pPr indent="-279400" lvl="7" marL="36576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8pPr>
            <a:lvl9pPr indent="-279400" lvl="8" marL="41148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9pPr>
          </a:lstStyle>
          <a:p/>
        </p:txBody>
      </p:sp>
      <p:sp>
        <p:nvSpPr>
          <p:cNvPr id="78" name="Google Shape;78;p18"/>
          <p:cNvSpPr txBox="1"/>
          <p:nvPr>
            <p:ph idx="7" type="body"/>
          </p:nvPr>
        </p:nvSpPr>
        <p:spPr>
          <a:xfrm>
            <a:off x="768450" y="4304744"/>
            <a:ext cx="4937100" cy="1997100"/>
          </a:xfrm>
          <a:prstGeom prst="rect">
            <a:avLst/>
          </a:prstGeom>
          <a:noFill/>
          <a:ln>
            <a:noFill/>
          </a:ln>
        </p:spPr>
        <p:txBody>
          <a:bodyPr anchorCtr="0" anchor="t" bIns="45700" lIns="0" spcFirstLastPara="1" rIns="0" wrap="square" tIns="45700">
            <a:noAutofit/>
          </a:bodyPr>
          <a:lstStyle>
            <a:lvl1pPr indent="-361950" lvl="0" marL="457200" marR="0" rtl="0" algn="l">
              <a:lnSpc>
                <a:spcPct val="90000"/>
              </a:lnSpc>
              <a:spcBef>
                <a:spcPts val="1100"/>
              </a:spcBef>
              <a:spcAft>
                <a:spcPts val="0"/>
              </a:spcAft>
              <a:buClr>
                <a:schemeClr val="accent2"/>
              </a:buClr>
              <a:buSzPts val="2100"/>
              <a:buFont typeface="Barlow"/>
              <a:buChar char="▪"/>
              <a:defRPr i="0" sz="2100" u="none" cap="none" strike="noStrike">
                <a:solidFill>
                  <a:srgbClr val="3A3838"/>
                </a:solidFill>
                <a:latin typeface="Barlow"/>
                <a:ea typeface="Barlow"/>
                <a:cs typeface="Barlow"/>
                <a:sym typeface="Barlow"/>
              </a:defRPr>
            </a:lvl1pPr>
            <a:lvl2pPr indent="-336550" lvl="1" marL="914400" marR="0" rtl="0" algn="l">
              <a:lnSpc>
                <a:spcPct val="90000"/>
              </a:lnSpc>
              <a:spcBef>
                <a:spcPts val="500"/>
              </a:spcBef>
              <a:spcAft>
                <a:spcPts val="0"/>
              </a:spcAft>
              <a:buClr>
                <a:schemeClr val="accent2"/>
              </a:buClr>
              <a:buSzPts val="1700"/>
              <a:buFont typeface="Barlow"/>
              <a:buChar char="▪"/>
              <a:defRPr i="0" sz="1700" u="none" cap="none" strike="noStrike">
                <a:solidFill>
                  <a:srgbClr val="3A3838"/>
                </a:solidFill>
                <a:latin typeface="Barlow"/>
                <a:ea typeface="Barlow"/>
                <a:cs typeface="Barlow"/>
                <a:sym typeface="Barlow"/>
              </a:defRPr>
            </a:lvl2pPr>
            <a:lvl3pPr indent="-311150" lvl="2" marL="1371600" marR="0" rtl="0" algn="l">
              <a:lnSpc>
                <a:spcPct val="90000"/>
              </a:lnSpc>
              <a:spcBef>
                <a:spcPts val="500"/>
              </a:spcBef>
              <a:spcAft>
                <a:spcPts val="0"/>
              </a:spcAft>
              <a:buClr>
                <a:schemeClr val="accent2"/>
              </a:buClr>
              <a:buSzPts val="1300"/>
              <a:buFont typeface="Barlow"/>
              <a:buChar char="▪"/>
              <a:defRPr i="0" sz="1300" u="none" cap="none" strike="noStrike">
                <a:solidFill>
                  <a:srgbClr val="3A3838"/>
                </a:solidFill>
                <a:latin typeface="Barlow"/>
                <a:ea typeface="Barlow"/>
                <a:cs typeface="Barlow"/>
                <a:sym typeface="Barlow"/>
              </a:defRPr>
            </a:lvl3pPr>
            <a:lvl4pPr indent="-298450" lvl="3" marL="1828800" marR="0" rtl="0" algn="l">
              <a:lnSpc>
                <a:spcPct val="90000"/>
              </a:lnSpc>
              <a:spcBef>
                <a:spcPts val="500"/>
              </a:spcBef>
              <a:spcAft>
                <a:spcPts val="0"/>
              </a:spcAft>
              <a:buClr>
                <a:schemeClr val="accent2"/>
              </a:buClr>
              <a:buSzPts val="1100"/>
              <a:buFont typeface="Barlow"/>
              <a:buChar char="▪"/>
              <a:defRPr i="0" sz="1100" u="none" cap="none" strike="noStrike">
                <a:solidFill>
                  <a:srgbClr val="3A3838"/>
                </a:solidFill>
                <a:latin typeface="Barlow"/>
                <a:ea typeface="Barlow"/>
                <a:cs typeface="Barlow"/>
                <a:sym typeface="Barlow"/>
              </a:defRPr>
            </a:lvl4pPr>
            <a:lvl5pPr indent="-279400" lvl="4" marL="2286000" marR="0" rtl="0" algn="l">
              <a:lnSpc>
                <a:spcPct val="90000"/>
              </a:lnSpc>
              <a:spcBef>
                <a:spcPts val="500"/>
              </a:spcBef>
              <a:spcAft>
                <a:spcPts val="0"/>
              </a:spcAft>
              <a:buClr>
                <a:schemeClr val="accent2"/>
              </a:buClr>
              <a:buSzPts val="800"/>
              <a:buFont typeface="Barlow"/>
              <a:buChar char="▪"/>
              <a:defRPr i="0" sz="800" u="none" cap="none" strike="noStrike">
                <a:solidFill>
                  <a:srgbClr val="3A3838"/>
                </a:solidFill>
                <a:latin typeface="Barlow"/>
                <a:ea typeface="Barlow"/>
                <a:cs typeface="Barlow"/>
                <a:sym typeface="Barlow"/>
              </a:defRPr>
            </a:lvl5pPr>
            <a:lvl6pPr indent="-279400" lvl="5" marL="27432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6pPr>
            <a:lvl7pPr indent="-279400" lvl="6" marL="32004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7pPr>
            <a:lvl8pPr indent="-279400" lvl="7" marL="36576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8pPr>
            <a:lvl9pPr indent="-279400" lvl="8" marL="41148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9pPr>
          </a:lstStyle>
          <a:p/>
        </p:txBody>
      </p:sp>
      <p:sp>
        <p:nvSpPr>
          <p:cNvPr id="79" name="Google Shape;79;p18"/>
          <p:cNvSpPr txBox="1"/>
          <p:nvPr>
            <p:ph idx="8" type="body"/>
          </p:nvPr>
        </p:nvSpPr>
        <p:spPr>
          <a:xfrm>
            <a:off x="6221950" y="4304744"/>
            <a:ext cx="4937100" cy="1997100"/>
          </a:xfrm>
          <a:prstGeom prst="rect">
            <a:avLst/>
          </a:prstGeom>
          <a:noFill/>
          <a:ln>
            <a:noFill/>
          </a:ln>
        </p:spPr>
        <p:txBody>
          <a:bodyPr anchorCtr="0" anchor="t" bIns="45700" lIns="0" spcFirstLastPara="1" rIns="0" wrap="square" tIns="45700">
            <a:noAutofit/>
          </a:bodyPr>
          <a:lstStyle>
            <a:lvl1pPr indent="-361950" lvl="0" marL="457200" marR="0" rtl="0" algn="l">
              <a:lnSpc>
                <a:spcPct val="90000"/>
              </a:lnSpc>
              <a:spcBef>
                <a:spcPts val="1100"/>
              </a:spcBef>
              <a:spcAft>
                <a:spcPts val="0"/>
              </a:spcAft>
              <a:buClr>
                <a:schemeClr val="accent2"/>
              </a:buClr>
              <a:buSzPts val="2100"/>
              <a:buFont typeface="Barlow"/>
              <a:buChar char="▪"/>
              <a:defRPr i="0" sz="2100" u="none" cap="none" strike="noStrike">
                <a:solidFill>
                  <a:srgbClr val="3A3838"/>
                </a:solidFill>
                <a:latin typeface="Barlow"/>
                <a:ea typeface="Barlow"/>
                <a:cs typeface="Barlow"/>
                <a:sym typeface="Barlow"/>
              </a:defRPr>
            </a:lvl1pPr>
            <a:lvl2pPr indent="-336550" lvl="1" marL="914400" marR="0" rtl="0" algn="l">
              <a:lnSpc>
                <a:spcPct val="90000"/>
              </a:lnSpc>
              <a:spcBef>
                <a:spcPts val="500"/>
              </a:spcBef>
              <a:spcAft>
                <a:spcPts val="0"/>
              </a:spcAft>
              <a:buClr>
                <a:schemeClr val="accent2"/>
              </a:buClr>
              <a:buSzPts val="1700"/>
              <a:buFont typeface="Barlow"/>
              <a:buChar char="▪"/>
              <a:defRPr i="0" sz="1700" u="none" cap="none" strike="noStrike">
                <a:solidFill>
                  <a:srgbClr val="3A3838"/>
                </a:solidFill>
                <a:latin typeface="Barlow"/>
                <a:ea typeface="Barlow"/>
                <a:cs typeface="Barlow"/>
                <a:sym typeface="Barlow"/>
              </a:defRPr>
            </a:lvl2pPr>
            <a:lvl3pPr indent="-311150" lvl="2" marL="1371600" marR="0" rtl="0" algn="l">
              <a:lnSpc>
                <a:spcPct val="90000"/>
              </a:lnSpc>
              <a:spcBef>
                <a:spcPts val="500"/>
              </a:spcBef>
              <a:spcAft>
                <a:spcPts val="0"/>
              </a:spcAft>
              <a:buClr>
                <a:schemeClr val="accent2"/>
              </a:buClr>
              <a:buSzPts val="1300"/>
              <a:buFont typeface="Barlow"/>
              <a:buChar char="▪"/>
              <a:defRPr i="0" sz="1300" u="none" cap="none" strike="noStrike">
                <a:solidFill>
                  <a:srgbClr val="3A3838"/>
                </a:solidFill>
                <a:latin typeface="Barlow"/>
                <a:ea typeface="Barlow"/>
                <a:cs typeface="Barlow"/>
                <a:sym typeface="Barlow"/>
              </a:defRPr>
            </a:lvl3pPr>
            <a:lvl4pPr indent="-298450" lvl="3" marL="1828800" marR="0" rtl="0" algn="l">
              <a:lnSpc>
                <a:spcPct val="90000"/>
              </a:lnSpc>
              <a:spcBef>
                <a:spcPts val="500"/>
              </a:spcBef>
              <a:spcAft>
                <a:spcPts val="0"/>
              </a:spcAft>
              <a:buClr>
                <a:schemeClr val="accent2"/>
              </a:buClr>
              <a:buSzPts val="1100"/>
              <a:buFont typeface="Barlow"/>
              <a:buChar char="▪"/>
              <a:defRPr i="0" sz="1100" u="none" cap="none" strike="noStrike">
                <a:solidFill>
                  <a:srgbClr val="3A3838"/>
                </a:solidFill>
                <a:latin typeface="Barlow"/>
                <a:ea typeface="Barlow"/>
                <a:cs typeface="Barlow"/>
                <a:sym typeface="Barlow"/>
              </a:defRPr>
            </a:lvl4pPr>
            <a:lvl5pPr indent="-279400" lvl="4" marL="2286000" marR="0" rtl="0" algn="l">
              <a:lnSpc>
                <a:spcPct val="90000"/>
              </a:lnSpc>
              <a:spcBef>
                <a:spcPts val="500"/>
              </a:spcBef>
              <a:spcAft>
                <a:spcPts val="0"/>
              </a:spcAft>
              <a:buClr>
                <a:schemeClr val="accent2"/>
              </a:buClr>
              <a:buSzPts val="800"/>
              <a:buFont typeface="Barlow"/>
              <a:buChar char="▪"/>
              <a:defRPr i="0" sz="800" u="none" cap="none" strike="noStrike">
                <a:solidFill>
                  <a:srgbClr val="3A3838"/>
                </a:solidFill>
                <a:latin typeface="Barlow"/>
                <a:ea typeface="Barlow"/>
                <a:cs typeface="Barlow"/>
                <a:sym typeface="Barlow"/>
              </a:defRPr>
            </a:lvl5pPr>
            <a:lvl6pPr indent="-279400" lvl="5" marL="27432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6pPr>
            <a:lvl7pPr indent="-279400" lvl="6" marL="32004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7pPr>
            <a:lvl8pPr indent="-279400" lvl="7" marL="36576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8pPr>
            <a:lvl9pPr indent="-279400" lvl="8" marL="4114800" marR="0" rtl="0" algn="l">
              <a:lnSpc>
                <a:spcPct val="90000"/>
              </a:lnSpc>
              <a:spcBef>
                <a:spcPts val="500"/>
              </a:spcBef>
              <a:spcAft>
                <a:spcPts val="0"/>
              </a:spcAft>
              <a:buClr>
                <a:schemeClr val="accent2"/>
              </a:buClr>
              <a:buSzPts val="800"/>
              <a:buFont typeface="Barlow"/>
              <a:buChar char="▪"/>
              <a:defRPr i="0" sz="8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 name="Shape 80"/>
        <p:cNvGrpSpPr/>
        <p:nvPr/>
      </p:nvGrpSpPr>
      <p:grpSpPr>
        <a:xfrm>
          <a:off x="0" y="0"/>
          <a:ext cx="0" cy="0"/>
          <a:chOff x="0" y="0"/>
          <a:chExt cx="0" cy="0"/>
        </a:xfrm>
      </p:grpSpPr>
      <p:sp>
        <p:nvSpPr>
          <p:cNvPr id="81" name="Google Shape;81;p1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2" name="Google Shape;82;p19"/>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90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83" name="Shape 83"/>
        <p:cNvGrpSpPr/>
        <p:nvPr/>
      </p:nvGrpSpPr>
      <p:grpSpPr>
        <a:xfrm>
          <a:off x="0" y="0"/>
          <a:ext cx="0" cy="0"/>
          <a:chOff x="0" y="0"/>
          <a:chExt cx="0" cy="0"/>
        </a:xfrm>
      </p:grpSpPr>
      <p:sp>
        <p:nvSpPr>
          <p:cNvPr id="84" name="Google Shape;84;p20"/>
          <p:cNvSpPr txBox="1"/>
          <p:nvPr>
            <p:ph type="title"/>
          </p:nvPr>
        </p:nvSpPr>
        <p:spPr>
          <a:xfrm>
            <a:off x="460979" y="192383"/>
            <a:ext cx="11259900" cy="9921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5" name="Google Shape;85;p20"/>
          <p:cNvSpPr txBox="1"/>
          <p:nvPr>
            <p:ph idx="1" type="body"/>
          </p:nvPr>
        </p:nvSpPr>
        <p:spPr>
          <a:xfrm>
            <a:off x="460851" y="1767833"/>
            <a:ext cx="11376900" cy="4452000"/>
          </a:xfrm>
          <a:prstGeom prst="rect">
            <a:avLst/>
          </a:prstGeom>
          <a:noFill/>
          <a:ln>
            <a:noFill/>
          </a:ln>
        </p:spPr>
        <p:txBody>
          <a:bodyPr anchorCtr="0" anchor="t" bIns="60925" lIns="0" spcFirstLastPara="1" rIns="0" wrap="square" tIns="60925">
            <a:noAutofit/>
          </a:bodyPr>
          <a:lstStyle>
            <a:lvl1pPr indent="-400050" lvl="0" marL="457200" rtl="0" algn="l">
              <a:lnSpc>
                <a:spcPct val="90000"/>
              </a:lnSpc>
              <a:spcBef>
                <a:spcPts val="1100"/>
              </a:spcBef>
              <a:spcAft>
                <a:spcPts val="0"/>
              </a:spcAft>
              <a:buSzPts val="2700"/>
              <a:buChar char="▪"/>
              <a:defRPr sz="2700"/>
            </a:lvl1pPr>
            <a:lvl2pPr indent="-381000" lvl="1" marL="914400" rtl="0" algn="l">
              <a:lnSpc>
                <a:spcPct val="90000"/>
              </a:lnSpc>
              <a:spcBef>
                <a:spcPts val="500"/>
              </a:spcBef>
              <a:spcAft>
                <a:spcPts val="0"/>
              </a:spcAft>
              <a:buSzPts val="2400"/>
              <a:buChar char="▪"/>
              <a:defRPr/>
            </a:lvl2pPr>
            <a:lvl3pPr indent="-381000" lvl="2" marL="1371600" rtl="0" algn="l">
              <a:lnSpc>
                <a:spcPct val="90000"/>
              </a:lnSpc>
              <a:spcBef>
                <a:spcPts val="500"/>
              </a:spcBef>
              <a:spcAft>
                <a:spcPts val="0"/>
              </a:spcAft>
              <a:buSzPts val="2400"/>
              <a:buChar char="▪"/>
              <a:defRPr sz="2400"/>
            </a:lvl3pPr>
            <a:lvl4pPr indent="-349250" lvl="3" marL="1828800" rtl="0" algn="l">
              <a:lnSpc>
                <a:spcPct val="90000"/>
              </a:lnSpc>
              <a:spcBef>
                <a:spcPts val="500"/>
              </a:spcBef>
              <a:spcAft>
                <a:spcPts val="0"/>
              </a:spcAft>
              <a:buSzPts val="1900"/>
              <a:buChar char="▪"/>
              <a:defRPr/>
            </a:lvl4pPr>
            <a:lvl5pPr indent="-323850" lvl="4" marL="2286000" rtl="0" algn="l">
              <a:lnSpc>
                <a:spcPct val="90000"/>
              </a:lnSpc>
              <a:spcBef>
                <a:spcPts val="500"/>
              </a:spcBef>
              <a:spcAft>
                <a:spcPts val="0"/>
              </a:spcAft>
              <a:buSzPts val="1500"/>
              <a:buChar char="▪"/>
              <a:defRPr/>
            </a:lvl5pPr>
            <a:lvl6pPr indent="-323850" lvl="5" marL="2743200" rtl="0" algn="l">
              <a:lnSpc>
                <a:spcPct val="90000"/>
              </a:lnSpc>
              <a:spcBef>
                <a:spcPts val="500"/>
              </a:spcBef>
              <a:spcAft>
                <a:spcPts val="0"/>
              </a:spcAft>
              <a:buSzPts val="1500"/>
              <a:buChar char="▪"/>
              <a:defRPr/>
            </a:lvl6pPr>
            <a:lvl7pPr indent="-323850" lvl="6" marL="3200400" rtl="0" algn="l">
              <a:lnSpc>
                <a:spcPct val="90000"/>
              </a:lnSpc>
              <a:spcBef>
                <a:spcPts val="500"/>
              </a:spcBef>
              <a:spcAft>
                <a:spcPts val="0"/>
              </a:spcAft>
              <a:buSzPts val="1500"/>
              <a:buChar char="▪"/>
              <a:defRPr/>
            </a:lvl7pPr>
            <a:lvl8pPr indent="-323850" lvl="7" marL="3657600" rtl="0" algn="l">
              <a:lnSpc>
                <a:spcPct val="90000"/>
              </a:lnSpc>
              <a:spcBef>
                <a:spcPts val="500"/>
              </a:spcBef>
              <a:spcAft>
                <a:spcPts val="0"/>
              </a:spcAft>
              <a:buSzPts val="1500"/>
              <a:buChar char="▪"/>
              <a:defRPr/>
            </a:lvl8pPr>
            <a:lvl9pPr indent="-323850" lvl="8" marL="4114800" rtl="0" algn="l">
              <a:lnSpc>
                <a:spcPct val="90000"/>
              </a:lnSpc>
              <a:spcBef>
                <a:spcPts val="500"/>
              </a:spcBef>
              <a:spcAft>
                <a:spcPts val="0"/>
              </a:spcAft>
              <a:buSzPts val="1500"/>
              <a:buChar char="▪"/>
              <a:defRPr/>
            </a:lvl9pPr>
          </a:lstStyle>
          <a:p/>
        </p:txBody>
      </p:sp>
      <p:sp>
        <p:nvSpPr>
          <p:cNvPr id="86" name="Google Shape;86;p20"/>
          <p:cNvSpPr txBox="1"/>
          <p:nvPr>
            <p:ph idx="2" type="subTitle"/>
          </p:nvPr>
        </p:nvSpPr>
        <p:spPr>
          <a:xfrm>
            <a:off x="460851" y="1234566"/>
            <a:ext cx="11257200" cy="409500"/>
          </a:xfrm>
          <a:prstGeom prst="rect">
            <a:avLst/>
          </a:prstGeom>
        </p:spPr>
        <p:txBody>
          <a:bodyPr anchorCtr="0" anchor="ctr" bIns="45700" lIns="0" spcFirstLastPara="1" rIns="0" wrap="square" tIns="4570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87" name="Shape 87"/>
        <p:cNvGrpSpPr/>
        <p:nvPr/>
      </p:nvGrpSpPr>
      <p:grpSpPr>
        <a:xfrm>
          <a:off x="0" y="0"/>
          <a:ext cx="0" cy="0"/>
          <a:chOff x="0" y="0"/>
          <a:chExt cx="0" cy="0"/>
        </a:xfrm>
      </p:grpSpPr>
      <p:sp>
        <p:nvSpPr>
          <p:cNvPr id="88" name="Google Shape;88;p2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89" name="Google Shape;89;p21"/>
          <p:cNvCxnSpPr/>
          <p:nvPr/>
        </p:nvCxnSpPr>
        <p:spPr>
          <a:xfrm>
            <a:off x="5968778"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90" name="Google Shape;90;p21"/>
          <p:cNvSpPr txBox="1"/>
          <p:nvPr>
            <p:ph idx="1" type="body"/>
          </p:nvPr>
        </p:nvSpPr>
        <p:spPr>
          <a:xfrm>
            <a:off x="460864" y="2280402"/>
            <a:ext cx="5398500" cy="3896700"/>
          </a:xfrm>
          <a:prstGeom prst="rect">
            <a:avLst/>
          </a:prstGeom>
          <a:noFill/>
          <a:ln>
            <a:noFill/>
          </a:ln>
        </p:spPr>
        <p:txBody>
          <a:bodyPr anchorCtr="0" anchor="t" bIns="45700" lIns="0" spcFirstLastPara="1" rIns="0" wrap="square" tIns="45700">
            <a:noAutofit/>
          </a:bodyPr>
          <a:lstStyle>
            <a:lvl1pPr indent="-400050" lvl="0" marL="457200" rtl="0" algn="l">
              <a:lnSpc>
                <a:spcPct val="90000"/>
              </a:lnSpc>
              <a:spcBef>
                <a:spcPts val="0"/>
              </a:spcBef>
              <a:spcAft>
                <a:spcPts val="0"/>
              </a:spcAft>
              <a:buSzPts val="2700"/>
              <a:buFont typeface="Barlow"/>
              <a:buChar char="▪"/>
              <a:defRPr sz="2700"/>
            </a:lvl1pPr>
            <a:lvl2pPr indent="-381000" lvl="1" marL="914400" rtl="0" algn="l">
              <a:lnSpc>
                <a:spcPct val="90000"/>
              </a:lnSpc>
              <a:spcBef>
                <a:spcPts val="500"/>
              </a:spcBef>
              <a:spcAft>
                <a:spcPts val="0"/>
              </a:spcAft>
              <a:buSzPts val="2400"/>
              <a:buChar char="▪"/>
              <a:defRPr/>
            </a:lvl2pPr>
            <a:lvl3pPr indent="-381000" lvl="2" marL="1371600" rtl="0" algn="l">
              <a:lnSpc>
                <a:spcPct val="90000"/>
              </a:lnSpc>
              <a:spcBef>
                <a:spcPts val="500"/>
              </a:spcBef>
              <a:spcAft>
                <a:spcPts val="0"/>
              </a:spcAft>
              <a:buSzPts val="2400"/>
              <a:buChar char="▪"/>
              <a:defRPr sz="2400"/>
            </a:lvl3pPr>
            <a:lvl4pPr indent="-330200" lvl="3" marL="1828800" rtl="0" algn="l">
              <a:lnSpc>
                <a:spcPct val="90000"/>
              </a:lnSpc>
              <a:spcBef>
                <a:spcPts val="500"/>
              </a:spcBef>
              <a:spcAft>
                <a:spcPts val="0"/>
              </a:spcAft>
              <a:buSzPts val="1600"/>
              <a:buChar char="▪"/>
              <a:defRPr sz="1600"/>
            </a:lvl4pPr>
            <a:lvl5pPr indent="-330200" lvl="4" marL="2286000" rtl="0" algn="l">
              <a:lnSpc>
                <a:spcPct val="90000"/>
              </a:lnSpc>
              <a:spcBef>
                <a:spcPts val="500"/>
              </a:spcBef>
              <a:spcAft>
                <a:spcPts val="0"/>
              </a:spcAft>
              <a:buSzPts val="1600"/>
              <a:buChar char="▪"/>
              <a:defRPr sz="1600"/>
            </a:lvl5pPr>
            <a:lvl6pPr indent="-330200" lvl="5" marL="2743200" rtl="0" algn="l">
              <a:lnSpc>
                <a:spcPct val="90000"/>
              </a:lnSpc>
              <a:spcBef>
                <a:spcPts val="500"/>
              </a:spcBef>
              <a:spcAft>
                <a:spcPts val="0"/>
              </a:spcAft>
              <a:buSzPts val="1600"/>
              <a:buChar char="▪"/>
              <a:defRPr sz="1600"/>
            </a:lvl6pPr>
            <a:lvl7pPr indent="-330200" lvl="6" marL="3200400" rtl="0" algn="l">
              <a:lnSpc>
                <a:spcPct val="90000"/>
              </a:lnSpc>
              <a:spcBef>
                <a:spcPts val="500"/>
              </a:spcBef>
              <a:spcAft>
                <a:spcPts val="0"/>
              </a:spcAft>
              <a:buSzPts val="1600"/>
              <a:buChar char="▪"/>
              <a:defRPr sz="1600"/>
            </a:lvl7pPr>
            <a:lvl8pPr indent="-330200" lvl="7" marL="3657600" rtl="0" algn="l">
              <a:lnSpc>
                <a:spcPct val="90000"/>
              </a:lnSpc>
              <a:spcBef>
                <a:spcPts val="500"/>
              </a:spcBef>
              <a:spcAft>
                <a:spcPts val="0"/>
              </a:spcAft>
              <a:buSzPts val="1600"/>
              <a:buChar char="▪"/>
              <a:defRPr sz="1600"/>
            </a:lvl8pPr>
            <a:lvl9pPr indent="-330200" lvl="8" marL="4114800" rtl="0" algn="l">
              <a:lnSpc>
                <a:spcPct val="90000"/>
              </a:lnSpc>
              <a:spcBef>
                <a:spcPts val="500"/>
              </a:spcBef>
              <a:spcAft>
                <a:spcPts val="0"/>
              </a:spcAft>
              <a:buSzPts val="1600"/>
              <a:buChar char="▪"/>
              <a:defRPr sz="1600"/>
            </a:lvl9pPr>
          </a:lstStyle>
          <a:p/>
        </p:txBody>
      </p:sp>
      <p:sp>
        <p:nvSpPr>
          <p:cNvPr id="91" name="Google Shape;91;p21"/>
          <p:cNvSpPr txBox="1"/>
          <p:nvPr>
            <p:ph idx="2" type="subTitle"/>
          </p:nvPr>
        </p:nvSpPr>
        <p:spPr>
          <a:xfrm>
            <a:off x="460860" y="1681000"/>
            <a:ext cx="5364900" cy="408000"/>
          </a:xfrm>
          <a:prstGeom prst="rect">
            <a:avLst/>
          </a:prstGeom>
        </p:spPr>
        <p:txBody>
          <a:bodyPr anchorCtr="0" anchor="ctr" bIns="45700" lIns="0" spcFirstLastPara="1" rIns="0" wrap="square" tIns="4570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
        <p:nvSpPr>
          <p:cNvPr id="92" name="Google Shape;92;p21"/>
          <p:cNvSpPr txBox="1"/>
          <p:nvPr>
            <p:ph idx="3" type="body"/>
          </p:nvPr>
        </p:nvSpPr>
        <p:spPr>
          <a:xfrm>
            <a:off x="6319673" y="2280402"/>
            <a:ext cx="5398500" cy="3896700"/>
          </a:xfrm>
          <a:prstGeom prst="rect">
            <a:avLst/>
          </a:prstGeom>
          <a:noFill/>
          <a:ln>
            <a:noFill/>
          </a:ln>
        </p:spPr>
        <p:txBody>
          <a:bodyPr anchorCtr="0" anchor="t" bIns="45700" lIns="0" spcFirstLastPara="1" rIns="0" wrap="square" tIns="45700">
            <a:noAutofit/>
          </a:bodyPr>
          <a:lstStyle>
            <a:lvl1pPr indent="-400050" lvl="0" marL="457200" rtl="0" algn="l">
              <a:lnSpc>
                <a:spcPct val="90000"/>
              </a:lnSpc>
              <a:spcBef>
                <a:spcPts val="0"/>
              </a:spcBef>
              <a:spcAft>
                <a:spcPts val="0"/>
              </a:spcAft>
              <a:buSzPts val="2700"/>
              <a:buFont typeface="Barlow"/>
              <a:buChar char="▪"/>
              <a:defRPr sz="2700"/>
            </a:lvl1pPr>
            <a:lvl2pPr indent="-381000" lvl="1" marL="914400" rtl="0" algn="l">
              <a:lnSpc>
                <a:spcPct val="90000"/>
              </a:lnSpc>
              <a:spcBef>
                <a:spcPts val="500"/>
              </a:spcBef>
              <a:spcAft>
                <a:spcPts val="0"/>
              </a:spcAft>
              <a:buSzPts val="2400"/>
              <a:buChar char="▪"/>
              <a:defRPr/>
            </a:lvl2pPr>
            <a:lvl3pPr indent="-381000" lvl="2" marL="1371600" rtl="0" algn="l">
              <a:lnSpc>
                <a:spcPct val="90000"/>
              </a:lnSpc>
              <a:spcBef>
                <a:spcPts val="500"/>
              </a:spcBef>
              <a:spcAft>
                <a:spcPts val="0"/>
              </a:spcAft>
              <a:buSzPts val="2400"/>
              <a:buChar char="▪"/>
              <a:defRPr sz="2400"/>
            </a:lvl3pPr>
            <a:lvl4pPr indent="-330200" lvl="3" marL="1828800" rtl="0" algn="l">
              <a:lnSpc>
                <a:spcPct val="90000"/>
              </a:lnSpc>
              <a:spcBef>
                <a:spcPts val="500"/>
              </a:spcBef>
              <a:spcAft>
                <a:spcPts val="0"/>
              </a:spcAft>
              <a:buSzPts val="1600"/>
              <a:buChar char="▪"/>
              <a:defRPr sz="1600"/>
            </a:lvl4pPr>
            <a:lvl5pPr indent="-330200" lvl="4" marL="2286000" rtl="0" algn="l">
              <a:lnSpc>
                <a:spcPct val="90000"/>
              </a:lnSpc>
              <a:spcBef>
                <a:spcPts val="500"/>
              </a:spcBef>
              <a:spcAft>
                <a:spcPts val="0"/>
              </a:spcAft>
              <a:buSzPts val="1600"/>
              <a:buChar char="▪"/>
              <a:defRPr sz="1600"/>
            </a:lvl5pPr>
            <a:lvl6pPr indent="-330200" lvl="5" marL="2743200" rtl="0" algn="l">
              <a:lnSpc>
                <a:spcPct val="90000"/>
              </a:lnSpc>
              <a:spcBef>
                <a:spcPts val="500"/>
              </a:spcBef>
              <a:spcAft>
                <a:spcPts val="0"/>
              </a:spcAft>
              <a:buSzPts val="1600"/>
              <a:buChar char="▪"/>
              <a:defRPr sz="1600"/>
            </a:lvl6pPr>
            <a:lvl7pPr indent="-330200" lvl="6" marL="3200400" rtl="0" algn="l">
              <a:lnSpc>
                <a:spcPct val="90000"/>
              </a:lnSpc>
              <a:spcBef>
                <a:spcPts val="500"/>
              </a:spcBef>
              <a:spcAft>
                <a:spcPts val="0"/>
              </a:spcAft>
              <a:buSzPts val="1600"/>
              <a:buChar char="▪"/>
              <a:defRPr sz="1600"/>
            </a:lvl7pPr>
            <a:lvl8pPr indent="-330200" lvl="7" marL="3657600" rtl="0" algn="l">
              <a:lnSpc>
                <a:spcPct val="90000"/>
              </a:lnSpc>
              <a:spcBef>
                <a:spcPts val="500"/>
              </a:spcBef>
              <a:spcAft>
                <a:spcPts val="0"/>
              </a:spcAft>
              <a:buSzPts val="1600"/>
              <a:buChar char="▪"/>
              <a:defRPr sz="1600"/>
            </a:lvl8pPr>
            <a:lvl9pPr indent="-330200" lvl="8" marL="4114800" rtl="0" algn="l">
              <a:lnSpc>
                <a:spcPct val="90000"/>
              </a:lnSpc>
              <a:spcBef>
                <a:spcPts val="500"/>
              </a:spcBef>
              <a:spcAft>
                <a:spcPts val="0"/>
              </a:spcAft>
              <a:buSzPts val="1600"/>
              <a:buChar char="▪"/>
              <a:defRPr sz="1600"/>
            </a:lvl9pPr>
          </a:lstStyle>
          <a:p/>
        </p:txBody>
      </p:sp>
      <p:sp>
        <p:nvSpPr>
          <p:cNvPr id="93" name="Google Shape;93;p21"/>
          <p:cNvSpPr txBox="1"/>
          <p:nvPr>
            <p:ph idx="4" type="subTitle"/>
          </p:nvPr>
        </p:nvSpPr>
        <p:spPr>
          <a:xfrm>
            <a:off x="6319669" y="1681000"/>
            <a:ext cx="5364900" cy="408000"/>
          </a:xfrm>
          <a:prstGeom prst="rect">
            <a:avLst/>
          </a:prstGeom>
        </p:spPr>
        <p:txBody>
          <a:bodyPr anchorCtr="0" anchor="ctr" bIns="45700" lIns="0" spcFirstLastPara="1" rIns="0" wrap="square" tIns="4570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460979" y="365126"/>
            <a:ext cx="11259966" cy="992188"/>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 type="body"/>
          </p:nvPr>
        </p:nvSpPr>
        <p:spPr>
          <a:xfrm>
            <a:off x="460979" y="1585913"/>
            <a:ext cx="11259966" cy="4591050"/>
          </a:xfrm>
          <a:prstGeom prst="rect">
            <a:avLst/>
          </a:prstGeom>
          <a:noFill/>
          <a:ln>
            <a:noFill/>
          </a:ln>
        </p:spPr>
        <p:txBody>
          <a:bodyPr anchorCtr="0" anchor="t" bIns="45700" lIns="0" spcFirstLastPara="1" rIns="0" wrap="square" tIns="45700">
            <a:normAutofit/>
          </a:bodyPr>
          <a:lstStyle>
            <a:lvl1pPr indent="-361950" lvl="0" marL="457200" algn="l">
              <a:lnSpc>
                <a:spcPct val="90000"/>
              </a:lnSpc>
              <a:spcBef>
                <a:spcPts val="1000"/>
              </a:spcBef>
              <a:spcAft>
                <a:spcPts val="0"/>
              </a:spcAft>
              <a:buClr>
                <a:schemeClr val="accent2"/>
              </a:buClr>
              <a:buSzPts val="2100"/>
              <a:buFont typeface="Noto Sans Symbols"/>
              <a:buChar char="▪"/>
              <a:defRPr/>
            </a:lvl1pPr>
            <a:lvl2pPr indent="-314325" lvl="1" marL="914400" algn="l">
              <a:lnSpc>
                <a:spcPct val="90000"/>
              </a:lnSpc>
              <a:spcBef>
                <a:spcPts val="500"/>
              </a:spcBef>
              <a:spcAft>
                <a:spcPts val="0"/>
              </a:spcAft>
              <a:buSzPts val="1350"/>
              <a:buChar char="▪"/>
              <a:defRPr/>
            </a:lvl2pPr>
            <a:lvl3pPr indent="-314325" lvl="2" marL="1371600" algn="l">
              <a:lnSpc>
                <a:spcPct val="90000"/>
              </a:lnSpc>
              <a:spcBef>
                <a:spcPts val="500"/>
              </a:spcBef>
              <a:spcAft>
                <a:spcPts val="0"/>
              </a:spcAft>
              <a:buSzPts val="1350"/>
              <a:buChar char="▪"/>
              <a:defRPr/>
            </a:lvl3pPr>
            <a:lvl4pPr indent="-314325" lvl="3" marL="1828800" algn="l">
              <a:lnSpc>
                <a:spcPct val="90000"/>
              </a:lnSpc>
              <a:spcBef>
                <a:spcPts val="500"/>
              </a:spcBef>
              <a:spcAft>
                <a:spcPts val="0"/>
              </a:spcAft>
              <a:buSzPts val="1350"/>
              <a:buChar char="▪"/>
              <a:defRPr/>
            </a:lvl4pPr>
            <a:lvl5pPr indent="-314325" lvl="4" marL="2286000" algn="l">
              <a:lnSpc>
                <a:spcPct val="90000"/>
              </a:lnSpc>
              <a:spcBef>
                <a:spcPts val="50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94" name="Shape 94"/>
        <p:cNvGrpSpPr/>
        <p:nvPr/>
      </p:nvGrpSpPr>
      <p:grpSpPr>
        <a:xfrm>
          <a:off x="0" y="0"/>
          <a:ext cx="0" cy="0"/>
          <a:chOff x="0" y="0"/>
          <a:chExt cx="0" cy="0"/>
        </a:xfrm>
      </p:grpSpPr>
      <p:sp>
        <p:nvSpPr>
          <p:cNvPr id="95" name="Google Shape;95;p2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96" name="Google Shape;96;p22"/>
          <p:cNvCxnSpPr/>
          <p:nvPr/>
        </p:nvCxnSpPr>
        <p:spPr>
          <a:xfrm>
            <a:off x="7919499" y="1585913"/>
            <a:ext cx="0" cy="4590300"/>
          </a:xfrm>
          <a:prstGeom prst="straightConnector1">
            <a:avLst/>
          </a:prstGeom>
          <a:noFill/>
          <a:ln cap="flat" cmpd="sng" w="12700">
            <a:solidFill>
              <a:schemeClr val="accent5"/>
            </a:solidFill>
            <a:prstDash val="solid"/>
            <a:miter lim="800000"/>
            <a:headEnd len="sm" w="sm" type="none"/>
            <a:tailEnd len="sm" w="sm" type="none"/>
          </a:ln>
        </p:spPr>
      </p:cxnSp>
      <p:cxnSp>
        <p:nvCxnSpPr>
          <p:cNvPr id="97" name="Google Shape;97;p22"/>
          <p:cNvCxnSpPr/>
          <p:nvPr/>
        </p:nvCxnSpPr>
        <p:spPr>
          <a:xfrm>
            <a:off x="4031311"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98" name="Google Shape;98;p22"/>
          <p:cNvSpPr txBox="1"/>
          <p:nvPr>
            <p:ph idx="1" type="body"/>
          </p:nvPr>
        </p:nvSpPr>
        <p:spPr>
          <a:xfrm>
            <a:off x="460864" y="2282023"/>
            <a:ext cx="3473100" cy="3894300"/>
          </a:xfrm>
          <a:prstGeom prst="rect">
            <a:avLst/>
          </a:prstGeom>
          <a:noFill/>
          <a:ln>
            <a:noFill/>
          </a:ln>
        </p:spPr>
        <p:txBody>
          <a:bodyPr anchorCtr="0" anchor="t" bIns="45700" lIns="0" spcFirstLastPara="1" rIns="0" wrap="square" tIns="45700">
            <a:noAutofit/>
          </a:bodyPr>
          <a:lstStyle>
            <a:lvl1pPr indent="-381000" lvl="0" marL="457200" rtl="0" algn="l">
              <a:lnSpc>
                <a:spcPct val="90000"/>
              </a:lnSpc>
              <a:spcBef>
                <a:spcPts val="0"/>
              </a:spcBef>
              <a:spcAft>
                <a:spcPts val="0"/>
              </a:spcAft>
              <a:buSzPts val="2400"/>
              <a:buChar char="▪"/>
              <a:defRPr sz="2400"/>
            </a:lvl1pPr>
            <a:lvl2pPr indent="-355600" lvl="1" marL="914400" rtl="0" algn="l">
              <a:lnSpc>
                <a:spcPct val="90000"/>
              </a:lnSpc>
              <a:spcBef>
                <a:spcPts val="500"/>
              </a:spcBef>
              <a:spcAft>
                <a:spcPts val="0"/>
              </a:spcAft>
              <a:buSzPts val="2000"/>
              <a:buChar char="▪"/>
              <a:defRPr sz="2000"/>
            </a:lvl2pPr>
            <a:lvl3pPr indent="-349250" lvl="2" marL="1371600" rtl="0" algn="l">
              <a:lnSpc>
                <a:spcPct val="90000"/>
              </a:lnSpc>
              <a:spcBef>
                <a:spcPts val="500"/>
              </a:spcBef>
              <a:spcAft>
                <a:spcPts val="0"/>
              </a:spcAft>
              <a:buSzPts val="1900"/>
              <a:buChar char="▪"/>
              <a:defRPr sz="1900"/>
            </a:lvl3pPr>
            <a:lvl4pPr indent="-330200" lvl="3" marL="1828800" rtl="0" algn="l">
              <a:lnSpc>
                <a:spcPct val="90000"/>
              </a:lnSpc>
              <a:spcBef>
                <a:spcPts val="500"/>
              </a:spcBef>
              <a:spcAft>
                <a:spcPts val="0"/>
              </a:spcAft>
              <a:buSzPts val="1600"/>
              <a:buChar char="▪"/>
              <a:defRPr sz="1600"/>
            </a:lvl4pPr>
            <a:lvl5pPr indent="-330200" lvl="4" marL="2286000" rtl="0" algn="l">
              <a:lnSpc>
                <a:spcPct val="90000"/>
              </a:lnSpc>
              <a:spcBef>
                <a:spcPts val="500"/>
              </a:spcBef>
              <a:spcAft>
                <a:spcPts val="0"/>
              </a:spcAft>
              <a:buSzPts val="1600"/>
              <a:buChar char="▪"/>
              <a:defRPr sz="1600"/>
            </a:lvl5pPr>
            <a:lvl6pPr indent="-330200" lvl="5" marL="2743200" rtl="0" algn="l">
              <a:lnSpc>
                <a:spcPct val="90000"/>
              </a:lnSpc>
              <a:spcBef>
                <a:spcPts val="500"/>
              </a:spcBef>
              <a:spcAft>
                <a:spcPts val="0"/>
              </a:spcAft>
              <a:buSzPts val="1600"/>
              <a:buChar char="▪"/>
              <a:defRPr sz="1600"/>
            </a:lvl6pPr>
            <a:lvl7pPr indent="-279400" lvl="6" marL="3200400" rtl="0" algn="l">
              <a:lnSpc>
                <a:spcPct val="90000"/>
              </a:lnSpc>
              <a:spcBef>
                <a:spcPts val="500"/>
              </a:spcBef>
              <a:spcAft>
                <a:spcPts val="0"/>
              </a:spcAft>
              <a:buSzPts val="800"/>
              <a:buChar char="▪"/>
              <a:defRPr sz="800"/>
            </a:lvl7pPr>
            <a:lvl8pPr indent="-279400" lvl="7" marL="3657600" rtl="0" algn="l">
              <a:lnSpc>
                <a:spcPct val="90000"/>
              </a:lnSpc>
              <a:spcBef>
                <a:spcPts val="500"/>
              </a:spcBef>
              <a:spcAft>
                <a:spcPts val="0"/>
              </a:spcAft>
              <a:buSzPts val="800"/>
              <a:buChar char="▪"/>
              <a:defRPr sz="800"/>
            </a:lvl8pPr>
            <a:lvl9pPr indent="-279400" lvl="8" marL="4114800" rtl="0" algn="l">
              <a:lnSpc>
                <a:spcPct val="90000"/>
              </a:lnSpc>
              <a:spcBef>
                <a:spcPts val="500"/>
              </a:spcBef>
              <a:spcAft>
                <a:spcPts val="0"/>
              </a:spcAft>
              <a:buSzPts val="800"/>
              <a:buChar char="▪"/>
              <a:defRPr sz="800"/>
            </a:lvl9pPr>
          </a:lstStyle>
          <a:p/>
        </p:txBody>
      </p:sp>
      <p:sp>
        <p:nvSpPr>
          <p:cNvPr id="99" name="Google Shape;99;p22"/>
          <p:cNvSpPr txBox="1"/>
          <p:nvPr>
            <p:ph idx="2" type="subTitle"/>
          </p:nvPr>
        </p:nvSpPr>
        <p:spPr>
          <a:xfrm>
            <a:off x="460860" y="1457223"/>
            <a:ext cx="3473100" cy="890700"/>
          </a:xfrm>
          <a:prstGeom prst="rect">
            <a:avLst/>
          </a:prstGeom>
        </p:spPr>
        <p:txBody>
          <a:bodyPr anchorCtr="0" anchor="ctr" bIns="0" lIns="0" spcFirstLastPara="1" rIns="9142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100" name="Google Shape;100;p22"/>
          <p:cNvSpPr txBox="1"/>
          <p:nvPr>
            <p:ph idx="3" type="body"/>
          </p:nvPr>
        </p:nvSpPr>
        <p:spPr>
          <a:xfrm>
            <a:off x="4236981" y="2282023"/>
            <a:ext cx="3473100" cy="3894300"/>
          </a:xfrm>
          <a:prstGeom prst="rect">
            <a:avLst/>
          </a:prstGeom>
          <a:noFill/>
          <a:ln>
            <a:noFill/>
          </a:ln>
        </p:spPr>
        <p:txBody>
          <a:bodyPr anchorCtr="0" anchor="t" bIns="45700" lIns="0" spcFirstLastPara="1" rIns="0" wrap="square" tIns="45700">
            <a:noAutofit/>
          </a:bodyPr>
          <a:lstStyle>
            <a:lvl1pPr indent="-381000" lvl="0" marL="457200" rtl="0" algn="l">
              <a:lnSpc>
                <a:spcPct val="90000"/>
              </a:lnSpc>
              <a:spcBef>
                <a:spcPts val="0"/>
              </a:spcBef>
              <a:spcAft>
                <a:spcPts val="0"/>
              </a:spcAft>
              <a:buSzPts val="2400"/>
              <a:buChar char="▪"/>
              <a:defRPr sz="2400"/>
            </a:lvl1pPr>
            <a:lvl2pPr indent="-355600" lvl="1" marL="914400" rtl="0" algn="l">
              <a:lnSpc>
                <a:spcPct val="90000"/>
              </a:lnSpc>
              <a:spcBef>
                <a:spcPts val="500"/>
              </a:spcBef>
              <a:spcAft>
                <a:spcPts val="0"/>
              </a:spcAft>
              <a:buSzPts val="2000"/>
              <a:buChar char="▪"/>
              <a:defRPr sz="2000"/>
            </a:lvl2pPr>
            <a:lvl3pPr indent="-349250" lvl="2" marL="1371600" rtl="0" algn="l">
              <a:lnSpc>
                <a:spcPct val="90000"/>
              </a:lnSpc>
              <a:spcBef>
                <a:spcPts val="500"/>
              </a:spcBef>
              <a:spcAft>
                <a:spcPts val="0"/>
              </a:spcAft>
              <a:buSzPts val="1900"/>
              <a:buChar char="▪"/>
              <a:defRPr sz="1900"/>
            </a:lvl3pPr>
            <a:lvl4pPr indent="-330200" lvl="3" marL="1828800" rtl="0" algn="l">
              <a:lnSpc>
                <a:spcPct val="90000"/>
              </a:lnSpc>
              <a:spcBef>
                <a:spcPts val="500"/>
              </a:spcBef>
              <a:spcAft>
                <a:spcPts val="0"/>
              </a:spcAft>
              <a:buSzPts val="1600"/>
              <a:buChar char="▪"/>
              <a:defRPr sz="1600"/>
            </a:lvl4pPr>
            <a:lvl5pPr indent="-330200" lvl="4" marL="2286000" rtl="0" algn="l">
              <a:lnSpc>
                <a:spcPct val="90000"/>
              </a:lnSpc>
              <a:spcBef>
                <a:spcPts val="500"/>
              </a:spcBef>
              <a:spcAft>
                <a:spcPts val="0"/>
              </a:spcAft>
              <a:buSzPts val="1600"/>
              <a:buChar char="▪"/>
              <a:defRPr sz="1600"/>
            </a:lvl5pPr>
            <a:lvl6pPr indent="-330200" lvl="5" marL="2743200" rtl="0" algn="l">
              <a:lnSpc>
                <a:spcPct val="90000"/>
              </a:lnSpc>
              <a:spcBef>
                <a:spcPts val="500"/>
              </a:spcBef>
              <a:spcAft>
                <a:spcPts val="0"/>
              </a:spcAft>
              <a:buSzPts val="1600"/>
              <a:buChar char="▪"/>
              <a:defRPr sz="1600"/>
            </a:lvl6pPr>
            <a:lvl7pPr indent="-279400" lvl="6" marL="3200400" rtl="0" algn="l">
              <a:lnSpc>
                <a:spcPct val="90000"/>
              </a:lnSpc>
              <a:spcBef>
                <a:spcPts val="500"/>
              </a:spcBef>
              <a:spcAft>
                <a:spcPts val="0"/>
              </a:spcAft>
              <a:buSzPts val="800"/>
              <a:buChar char="▪"/>
              <a:defRPr sz="800"/>
            </a:lvl7pPr>
            <a:lvl8pPr indent="-279400" lvl="7" marL="3657600" rtl="0" algn="l">
              <a:lnSpc>
                <a:spcPct val="90000"/>
              </a:lnSpc>
              <a:spcBef>
                <a:spcPts val="500"/>
              </a:spcBef>
              <a:spcAft>
                <a:spcPts val="0"/>
              </a:spcAft>
              <a:buSzPts val="800"/>
              <a:buChar char="▪"/>
              <a:defRPr sz="800"/>
            </a:lvl8pPr>
            <a:lvl9pPr indent="-279400" lvl="8" marL="4114800" rtl="0" algn="l">
              <a:lnSpc>
                <a:spcPct val="90000"/>
              </a:lnSpc>
              <a:spcBef>
                <a:spcPts val="500"/>
              </a:spcBef>
              <a:spcAft>
                <a:spcPts val="0"/>
              </a:spcAft>
              <a:buSzPts val="800"/>
              <a:buChar char="▪"/>
              <a:defRPr sz="800"/>
            </a:lvl9pPr>
          </a:lstStyle>
          <a:p/>
        </p:txBody>
      </p:sp>
      <p:sp>
        <p:nvSpPr>
          <p:cNvPr id="101" name="Google Shape;101;p22"/>
          <p:cNvSpPr txBox="1"/>
          <p:nvPr>
            <p:ph idx="4" type="subTitle"/>
          </p:nvPr>
        </p:nvSpPr>
        <p:spPr>
          <a:xfrm>
            <a:off x="4236977" y="1457223"/>
            <a:ext cx="3473100" cy="890700"/>
          </a:xfrm>
          <a:prstGeom prst="rect">
            <a:avLst/>
          </a:prstGeom>
        </p:spPr>
        <p:txBody>
          <a:bodyPr anchorCtr="0" anchor="ctr" bIns="0" lIns="0" spcFirstLastPara="1" rIns="9142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102" name="Google Shape;102;p22"/>
          <p:cNvSpPr txBox="1"/>
          <p:nvPr>
            <p:ph idx="5" type="body"/>
          </p:nvPr>
        </p:nvSpPr>
        <p:spPr>
          <a:xfrm>
            <a:off x="8124309" y="2282023"/>
            <a:ext cx="3473100" cy="3894300"/>
          </a:xfrm>
          <a:prstGeom prst="rect">
            <a:avLst/>
          </a:prstGeom>
          <a:noFill/>
          <a:ln>
            <a:noFill/>
          </a:ln>
        </p:spPr>
        <p:txBody>
          <a:bodyPr anchorCtr="0" anchor="t" bIns="45700" lIns="0" spcFirstLastPara="1" rIns="0" wrap="square" tIns="45700">
            <a:noAutofit/>
          </a:bodyPr>
          <a:lstStyle>
            <a:lvl1pPr indent="-381000" lvl="0" marL="457200" rtl="0" algn="l">
              <a:lnSpc>
                <a:spcPct val="90000"/>
              </a:lnSpc>
              <a:spcBef>
                <a:spcPts val="0"/>
              </a:spcBef>
              <a:spcAft>
                <a:spcPts val="0"/>
              </a:spcAft>
              <a:buSzPts val="2400"/>
              <a:buChar char="▪"/>
              <a:defRPr sz="2400"/>
            </a:lvl1pPr>
            <a:lvl2pPr indent="-355600" lvl="1" marL="914400" rtl="0" algn="l">
              <a:lnSpc>
                <a:spcPct val="90000"/>
              </a:lnSpc>
              <a:spcBef>
                <a:spcPts val="500"/>
              </a:spcBef>
              <a:spcAft>
                <a:spcPts val="0"/>
              </a:spcAft>
              <a:buSzPts val="2000"/>
              <a:buChar char="▪"/>
              <a:defRPr sz="2000"/>
            </a:lvl2pPr>
            <a:lvl3pPr indent="-349250" lvl="2" marL="1371600" rtl="0" algn="l">
              <a:lnSpc>
                <a:spcPct val="90000"/>
              </a:lnSpc>
              <a:spcBef>
                <a:spcPts val="500"/>
              </a:spcBef>
              <a:spcAft>
                <a:spcPts val="0"/>
              </a:spcAft>
              <a:buSzPts val="1900"/>
              <a:buChar char="▪"/>
              <a:defRPr sz="1900"/>
            </a:lvl3pPr>
            <a:lvl4pPr indent="-330200" lvl="3" marL="1828800" rtl="0" algn="l">
              <a:lnSpc>
                <a:spcPct val="90000"/>
              </a:lnSpc>
              <a:spcBef>
                <a:spcPts val="500"/>
              </a:spcBef>
              <a:spcAft>
                <a:spcPts val="0"/>
              </a:spcAft>
              <a:buSzPts val="1600"/>
              <a:buChar char="▪"/>
              <a:defRPr sz="1600"/>
            </a:lvl4pPr>
            <a:lvl5pPr indent="-330200" lvl="4" marL="2286000" rtl="0" algn="l">
              <a:lnSpc>
                <a:spcPct val="90000"/>
              </a:lnSpc>
              <a:spcBef>
                <a:spcPts val="500"/>
              </a:spcBef>
              <a:spcAft>
                <a:spcPts val="0"/>
              </a:spcAft>
              <a:buSzPts val="1600"/>
              <a:buChar char="▪"/>
              <a:defRPr sz="1600"/>
            </a:lvl5pPr>
            <a:lvl6pPr indent="-330200" lvl="5" marL="2743200" rtl="0" algn="l">
              <a:lnSpc>
                <a:spcPct val="90000"/>
              </a:lnSpc>
              <a:spcBef>
                <a:spcPts val="500"/>
              </a:spcBef>
              <a:spcAft>
                <a:spcPts val="0"/>
              </a:spcAft>
              <a:buSzPts val="1600"/>
              <a:buChar char="▪"/>
              <a:defRPr sz="1600"/>
            </a:lvl6pPr>
            <a:lvl7pPr indent="-279400" lvl="6" marL="3200400" rtl="0" algn="l">
              <a:lnSpc>
                <a:spcPct val="90000"/>
              </a:lnSpc>
              <a:spcBef>
                <a:spcPts val="500"/>
              </a:spcBef>
              <a:spcAft>
                <a:spcPts val="0"/>
              </a:spcAft>
              <a:buSzPts val="800"/>
              <a:buChar char="▪"/>
              <a:defRPr sz="800"/>
            </a:lvl7pPr>
            <a:lvl8pPr indent="-279400" lvl="7" marL="3657600" rtl="0" algn="l">
              <a:lnSpc>
                <a:spcPct val="90000"/>
              </a:lnSpc>
              <a:spcBef>
                <a:spcPts val="500"/>
              </a:spcBef>
              <a:spcAft>
                <a:spcPts val="0"/>
              </a:spcAft>
              <a:buSzPts val="800"/>
              <a:buChar char="▪"/>
              <a:defRPr sz="800"/>
            </a:lvl8pPr>
            <a:lvl9pPr indent="-279400" lvl="8" marL="4114800" rtl="0" algn="l">
              <a:lnSpc>
                <a:spcPct val="90000"/>
              </a:lnSpc>
              <a:spcBef>
                <a:spcPts val="500"/>
              </a:spcBef>
              <a:spcAft>
                <a:spcPts val="0"/>
              </a:spcAft>
              <a:buSzPts val="800"/>
              <a:buChar char="▪"/>
              <a:defRPr sz="800"/>
            </a:lvl9pPr>
          </a:lstStyle>
          <a:p/>
        </p:txBody>
      </p:sp>
      <p:sp>
        <p:nvSpPr>
          <p:cNvPr id="103" name="Google Shape;103;p22"/>
          <p:cNvSpPr txBox="1"/>
          <p:nvPr>
            <p:ph idx="6" type="subTitle"/>
          </p:nvPr>
        </p:nvSpPr>
        <p:spPr>
          <a:xfrm>
            <a:off x="8124305" y="1457223"/>
            <a:ext cx="3473100" cy="890700"/>
          </a:xfrm>
          <a:prstGeom prst="rect">
            <a:avLst/>
          </a:prstGeom>
        </p:spPr>
        <p:txBody>
          <a:bodyPr anchorCtr="0" anchor="ctr" bIns="0" lIns="0" spcFirstLastPara="1" rIns="9142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104" name="Shape 104"/>
        <p:cNvGrpSpPr/>
        <p:nvPr/>
      </p:nvGrpSpPr>
      <p:grpSpPr>
        <a:xfrm>
          <a:off x="0" y="0"/>
          <a:ext cx="0" cy="0"/>
          <a:chOff x="0" y="0"/>
          <a:chExt cx="0" cy="0"/>
        </a:xfrm>
      </p:grpSpPr>
      <p:sp>
        <p:nvSpPr>
          <p:cNvPr id="105" name="Google Shape;105;p23"/>
          <p:cNvSpPr/>
          <p:nvPr/>
        </p:nvSpPr>
        <p:spPr>
          <a:xfrm>
            <a:off x="460978" y="1944353"/>
            <a:ext cx="54057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06" name="Google Shape;106;p23"/>
          <p:cNvSpPr/>
          <p:nvPr/>
        </p:nvSpPr>
        <p:spPr>
          <a:xfrm>
            <a:off x="6315154" y="1944353"/>
            <a:ext cx="54057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07" name="Google Shape;107;p2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8" name="Google Shape;108;p23"/>
          <p:cNvSpPr txBox="1"/>
          <p:nvPr>
            <p:ph idx="1" type="body"/>
          </p:nvPr>
        </p:nvSpPr>
        <p:spPr>
          <a:xfrm>
            <a:off x="619086" y="2102946"/>
            <a:ext cx="5085900" cy="31197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90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90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90000"/>
              </a:lnSpc>
              <a:spcBef>
                <a:spcPts val="500"/>
              </a:spcBef>
              <a:spcAft>
                <a:spcPts val="0"/>
              </a:spcAft>
              <a:buClr>
                <a:schemeClr val="lt1"/>
              </a:buClr>
              <a:buSzPts val="1200"/>
              <a:buChar char="▪"/>
              <a:defRPr sz="1200">
                <a:solidFill>
                  <a:schemeClr val="lt1"/>
                </a:solidFill>
              </a:defRPr>
            </a:lvl4pPr>
            <a:lvl5pPr indent="-304800" lvl="4" marL="2286000" rtl="0" algn="l">
              <a:lnSpc>
                <a:spcPct val="90000"/>
              </a:lnSpc>
              <a:spcBef>
                <a:spcPts val="500"/>
              </a:spcBef>
              <a:spcAft>
                <a:spcPts val="0"/>
              </a:spcAft>
              <a:buClr>
                <a:schemeClr val="lt1"/>
              </a:buClr>
              <a:buSzPts val="1200"/>
              <a:buChar char="▪"/>
              <a:defRPr sz="1200">
                <a:solidFill>
                  <a:schemeClr val="lt1"/>
                </a:solidFill>
              </a:defRPr>
            </a:lvl5pPr>
            <a:lvl6pPr indent="-304800" lvl="5" marL="2743200" rtl="0" algn="l">
              <a:lnSpc>
                <a:spcPct val="90000"/>
              </a:lnSpc>
              <a:spcBef>
                <a:spcPts val="500"/>
              </a:spcBef>
              <a:spcAft>
                <a:spcPts val="0"/>
              </a:spcAft>
              <a:buClr>
                <a:schemeClr val="lt1"/>
              </a:buClr>
              <a:buSzPts val="1200"/>
              <a:buChar char="▪"/>
              <a:defRPr sz="1200">
                <a:solidFill>
                  <a:schemeClr val="lt1"/>
                </a:solidFill>
              </a:defRPr>
            </a:lvl6pPr>
            <a:lvl7pPr indent="-304800" lvl="6" marL="3200400" rtl="0" algn="l">
              <a:lnSpc>
                <a:spcPct val="90000"/>
              </a:lnSpc>
              <a:spcBef>
                <a:spcPts val="500"/>
              </a:spcBef>
              <a:spcAft>
                <a:spcPts val="0"/>
              </a:spcAft>
              <a:buClr>
                <a:schemeClr val="lt1"/>
              </a:buClr>
              <a:buSzPts val="1200"/>
              <a:buChar char="▪"/>
              <a:defRPr sz="1200">
                <a:solidFill>
                  <a:schemeClr val="lt1"/>
                </a:solidFill>
              </a:defRPr>
            </a:lvl7pPr>
            <a:lvl8pPr indent="-304800" lvl="7" marL="3657600" rtl="0" algn="l">
              <a:lnSpc>
                <a:spcPct val="90000"/>
              </a:lnSpc>
              <a:spcBef>
                <a:spcPts val="500"/>
              </a:spcBef>
              <a:spcAft>
                <a:spcPts val="0"/>
              </a:spcAft>
              <a:buClr>
                <a:schemeClr val="lt1"/>
              </a:buClr>
              <a:buSzPts val="1200"/>
              <a:buChar char="▪"/>
              <a:defRPr sz="1200">
                <a:solidFill>
                  <a:schemeClr val="lt1"/>
                </a:solidFill>
              </a:defRPr>
            </a:lvl8pPr>
            <a:lvl9pPr indent="-304800" lvl="8" marL="4114800" rtl="0" algn="l">
              <a:lnSpc>
                <a:spcPct val="90000"/>
              </a:lnSpc>
              <a:spcBef>
                <a:spcPts val="500"/>
              </a:spcBef>
              <a:spcAft>
                <a:spcPts val="0"/>
              </a:spcAft>
              <a:buClr>
                <a:schemeClr val="lt1"/>
              </a:buClr>
              <a:buSzPts val="1200"/>
              <a:buChar char="▪"/>
              <a:defRPr sz="1200">
                <a:solidFill>
                  <a:schemeClr val="lt1"/>
                </a:solidFill>
              </a:defRPr>
            </a:lvl9pPr>
          </a:lstStyle>
          <a:p/>
        </p:txBody>
      </p:sp>
      <p:sp>
        <p:nvSpPr>
          <p:cNvPr id="109" name="Google Shape;109;p23"/>
          <p:cNvSpPr txBox="1"/>
          <p:nvPr>
            <p:ph idx="2" type="body"/>
          </p:nvPr>
        </p:nvSpPr>
        <p:spPr>
          <a:xfrm>
            <a:off x="6477764" y="2104568"/>
            <a:ext cx="5085900" cy="31185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90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90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90000"/>
              </a:lnSpc>
              <a:spcBef>
                <a:spcPts val="500"/>
              </a:spcBef>
              <a:spcAft>
                <a:spcPts val="0"/>
              </a:spcAft>
              <a:buClr>
                <a:schemeClr val="lt1"/>
              </a:buClr>
              <a:buSzPts val="1200"/>
              <a:buChar char="▪"/>
              <a:defRPr sz="1200">
                <a:solidFill>
                  <a:schemeClr val="lt1"/>
                </a:solidFill>
              </a:defRPr>
            </a:lvl4pPr>
            <a:lvl5pPr indent="-304800" lvl="4" marL="2286000" rtl="0" algn="l">
              <a:lnSpc>
                <a:spcPct val="90000"/>
              </a:lnSpc>
              <a:spcBef>
                <a:spcPts val="500"/>
              </a:spcBef>
              <a:spcAft>
                <a:spcPts val="0"/>
              </a:spcAft>
              <a:buClr>
                <a:schemeClr val="lt1"/>
              </a:buClr>
              <a:buSzPts val="1200"/>
              <a:buChar char="▪"/>
              <a:defRPr sz="1200">
                <a:solidFill>
                  <a:schemeClr val="lt1"/>
                </a:solidFill>
              </a:defRPr>
            </a:lvl5pPr>
            <a:lvl6pPr indent="-304800" lvl="5" marL="2743200" rtl="0" algn="l">
              <a:lnSpc>
                <a:spcPct val="90000"/>
              </a:lnSpc>
              <a:spcBef>
                <a:spcPts val="500"/>
              </a:spcBef>
              <a:spcAft>
                <a:spcPts val="0"/>
              </a:spcAft>
              <a:buClr>
                <a:schemeClr val="lt1"/>
              </a:buClr>
              <a:buSzPts val="1200"/>
              <a:buChar char="▪"/>
              <a:defRPr sz="1200">
                <a:solidFill>
                  <a:schemeClr val="lt1"/>
                </a:solidFill>
              </a:defRPr>
            </a:lvl6pPr>
            <a:lvl7pPr indent="-304800" lvl="6" marL="3200400" rtl="0" algn="l">
              <a:lnSpc>
                <a:spcPct val="90000"/>
              </a:lnSpc>
              <a:spcBef>
                <a:spcPts val="500"/>
              </a:spcBef>
              <a:spcAft>
                <a:spcPts val="0"/>
              </a:spcAft>
              <a:buClr>
                <a:schemeClr val="lt1"/>
              </a:buClr>
              <a:buSzPts val="1200"/>
              <a:buChar char="▪"/>
              <a:defRPr sz="1200">
                <a:solidFill>
                  <a:schemeClr val="lt1"/>
                </a:solidFill>
              </a:defRPr>
            </a:lvl7pPr>
            <a:lvl8pPr indent="-304800" lvl="7" marL="3657600" rtl="0" algn="l">
              <a:lnSpc>
                <a:spcPct val="90000"/>
              </a:lnSpc>
              <a:spcBef>
                <a:spcPts val="500"/>
              </a:spcBef>
              <a:spcAft>
                <a:spcPts val="0"/>
              </a:spcAft>
              <a:buClr>
                <a:schemeClr val="lt1"/>
              </a:buClr>
              <a:buSzPts val="1200"/>
              <a:buChar char="▪"/>
              <a:defRPr sz="1200">
                <a:solidFill>
                  <a:schemeClr val="lt1"/>
                </a:solidFill>
              </a:defRPr>
            </a:lvl8pPr>
            <a:lvl9pPr indent="-304800" lvl="8" marL="4114800" rtl="0" algn="l">
              <a:lnSpc>
                <a:spcPct val="90000"/>
              </a:lnSpc>
              <a:spcBef>
                <a:spcPts val="500"/>
              </a:spcBef>
              <a:spcAft>
                <a:spcPts val="0"/>
              </a:spcAft>
              <a:buClr>
                <a:schemeClr val="lt1"/>
              </a:buClr>
              <a:buSzPts val="1200"/>
              <a:buChar char="▪"/>
              <a:defRPr sz="1200">
                <a:solidFill>
                  <a:schemeClr val="lt1"/>
                </a:solidFill>
              </a:defRPr>
            </a:lvl9pPr>
          </a:lstStyle>
          <a:p/>
        </p:txBody>
      </p:sp>
      <p:sp>
        <p:nvSpPr>
          <p:cNvPr id="110" name="Google Shape;110;p23"/>
          <p:cNvSpPr txBox="1"/>
          <p:nvPr>
            <p:ph idx="3" type="subTitle"/>
          </p:nvPr>
        </p:nvSpPr>
        <p:spPr>
          <a:xfrm>
            <a:off x="460860" y="1270301"/>
            <a:ext cx="54039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111" name="Google Shape;111;p23"/>
          <p:cNvSpPr txBox="1"/>
          <p:nvPr>
            <p:ph idx="4" type="subTitle"/>
          </p:nvPr>
        </p:nvSpPr>
        <p:spPr>
          <a:xfrm>
            <a:off x="6313573" y="1270301"/>
            <a:ext cx="54039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112" name="Shape 112"/>
        <p:cNvGrpSpPr/>
        <p:nvPr/>
      </p:nvGrpSpPr>
      <p:grpSpPr>
        <a:xfrm>
          <a:off x="0" y="0"/>
          <a:ext cx="0" cy="0"/>
          <a:chOff x="0" y="0"/>
          <a:chExt cx="0" cy="0"/>
        </a:xfrm>
      </p:grpSpPr>
      <p:sp>
        <p:nvSpPr>
          <p:cNvPr id="113" name="Google Shape;113;p24"/>
          <p:cNvSpPr/>
          <p:nvPr/>
        </p:nvSpPr>
        <p:spPr>
          <a:xfrm>
            <a:off x="460979" y="1944353"/>
            <a:ext cx="33879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14" name="Google Shape;114;p24"/>
          <p:cNvSpPr/>
          <p:nvPr/>
        </p:nvSpPr>
        <p:spPr>
          <a:xfrm>
            <a:off x="4415701" y="1944353"/>
            <a:ext cx="33879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15" name="Google Shape;115;p2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16" name="Google Shape;116;p24"/>
          <p:cNvSpPr/>
          <p:nvPr/>
        </p:nvSpPr>
        <p:spPr>
          <a:xfrm>
            <a:off x="8332877" y="1944353"/>
            <a:ext cx="3387900" cy="3424800"/>
          </a:xfrm>
          <a:prstGeom prst="snip1Rect">
            <a:avLst>
              <a:gd fmla="val 16667" name="adj"/>
            </a:avLst>
          </a:prstGeom>
          <a:solidFill>
            <a:schemeClr val="dk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17" name="Google Shape;117;p24"/>
          <p:cNvSpPr txBox="1"/>
          <p:nvPr>
            <p:ph idx="1" type="body"/>
          </p:nvPr>
        </p:nvSpPr>
        <p:spPr>
          <a:xfrm>
            <a:off x="619086" y="2102946"/>
            <a:ext cx="3077100" cy="31197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90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90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90000"/>
              </a:lnSpc>
              <a:spcBef>
                <a:spcPts val="500"/>
              </a:spcBef>
              <a:spcAft>
                <a:spcPts val="0"/>
              </a:spcAft>
              <a:buClr>
                <a:schemeClr val="lt1"/>
              </a:buClr>
              <a:buSzPts val="1200"/>
              <a:buChar char="▪"/>
              <a:defRPr sz="1200">
                <a:solidFill>
                  <a:schemeClr val="lt1"/>
                </a:solidFill>
              </a:defRPr>
            </a:lvl4pPr>
            <a:lvl5pPr indent="-298450" lvl="4" marL="2286000" rtl="0" algn="l">
              <a:lnSpc>
                <a:spcPct val="90000"/>
              </a:lnSpc>
              <a:spcBef>
                <a:spcPts val="500"/>
              </a:spcBef>
              <a:spcAft>
                <a:spcPts val="0"/>
              </a:spcAft>
              <a:buClr>
                <a:schemeClr val="lt1"/>
              </a:buClr>
              <a:buSzPts val="1100"/>
              <a:buChar char="▪"/>
              <a:defRPr sz="1100">
                <a:solidFill>
                  <a:schemeClr val="lt1"/>
                </a:solidFill>
              </a:defRPr>
            </a:lvl5pPr>
            <a:lvl6pPr indent="-298450" lvl="5" marL="2743200" rtl="0" algn="l">
              <a:lnSpc>
                <a:spcPct val="90000"/>
              </a:lnSpc>
              <a:spcBef>
                <a:spcPts val="500"/>
              </a:spcBef>
              <a:spcAft>
                <a:spcPts val="0"/>
              </a:spcAft>
              <a:buClr>
                <a:schemeClr val="lt1"/>
              </a:buClr>
              <a:buSzPts val="1100"/>
              <a:buChar char="▪"/>
              <a:defRPr sz="1100">
                <a:solidFill>
                  <a:schemeClr val="lt1"/>
                </a:solidFill>
              </a:defRPr>
            </a:lvl6pPr>
            <a:lvl7pPr indent="-298450" lvl="6" marL="3200400" rtl="0" algn="l">
              <a:lnSpc>
                <a:spcPct val="90000"/>
              </a:lnSpc>
              <a:spcBef>
                <a:spcPts val="500"/>
              </a:spcBef>
              <a:spcAft>
                <a:spcPts val="0"/>
              </a:spcAft>
              <a:buClr>
                <a:schemeClr val="lt1"/>
              </a:buClr>
              <a:buSzPts val="1100"/>
              <a:buChar char="▪"/>
              <a:defRPr sz="1100">
                <a:solidFill>
                  <a:schemeClr val="lt1"/>
                </a:solidFill>
              </a:defRPr>
            </a:lvl7pPr>
            <a:lvl8pPr indent="-298450" lvl="7" marL="3657600" rtl="0" algn="l">
              <a:lnSpc>
                <a:spcPct val="90000"/>
              </a:lnSpc>
              <a:spcBef>
                <a:spcPts val="500"/>
              </a:spcBef>
              <a:spcAft>
                <a:spcPts val="0"/>
              </a:spcAft>
              <a:buClr>
                <a:schemeClr val="lt1"/>
              </a:buClr>
              <a:buSzPts val="1100"/>
              <a:buChar char="▪"/>
              <a:defRPr sz="1100">
                <a:solidFill>
                  <a:schemeClr val="lt1"/>
                </a:solidFill>
              </a:defRPr>
            </a:lvl8pPr>
            <a:lvl9pPr indent="-298450" lvl="8" marL="4114800" rtl="0" algn="l">
              <a:lnSpc>
                <a:spcPct val="90000"/>
              </a:lnSpc>
              <a:spcBef>
                <a:spcPts val="500"/>
              </a:spcBef>
              <a:spcAft>
                <a:spcPts val="0"/>
              </a:spcAft>
              <a:buClr>
                <a:schemeClr val="lt1"/>
              </a:buClr>
              <a:buSzPts val="1100"/>
              <a:buChar char="▪"/>
              <a:defRPr sz="1100">
                <a:solidFill>
                  <a:schemeClr val="lt1"/>
                </a:solidFill>
              </a:defRPr>
            </a:lvl9pPr>
          </a:lstStyle>
          <a:p/>
        </p:txBody>
      </p:sp>
      <p:sp>
        <p:nvSpPr>
          <p:cNvPr id="118" name="Google Shape;118;p24"/>
          <p:cNvSpPr txBox="1"/>
          <p:nvPr>
            <p:ph idx="2" type="body"/>
          </p:nvPr>
        </p:nvSpPr>
        <p:spPr>
          <a:xfrm>
            <a:off x="4578785" y="2104568"/>
            <a:ext cx="30771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Font typeface="Barlow"/>
              <a:buChar char="▪"/>
              <a:defRPr sz="1900">
                <a:solidFill>
                  <a:schemeClr val="lt1"/>
                </a:solidFill>
              </a:defRPr>
            </a:lvl1pPr>
            <a:lvl2pPr indent="-304800" lvl="1" marL="914400" rtl="0" algn="l">
              <a:lnSpc>
                <a:spcPct val="90000"/>
              </a:lnSpc>
              <a:spcBef>
                <a:spcPts val="500"/>
              </a:spcBef>
              <a:spcAft>
                <a:spcPts val="0"/>
              </a:spcAft>
              <a:buClr>
                <a:schemeClr val="lt1"/>
              </a:buClr>
              <a:buSzPts val="1200"/>
              <a:buFont typeface="Barlow"/>
              <a:buChar char="▪"/>
              <a:defRPr sz="1600">
                <a:solidFill>
                  <a:schemeClr val="lt1"/>
                </a:solidFill>
              </a:defRPr>
            </a:lvl2pPr>
            <a:lvl3pPr indent="-298450" lvl="2" marL="1371600" rtl="0" algn="l">
              <a:lnSpc>
                <a:spcPct val="90000"/>
              </a:lnSpc>
              <a:spcBef>
                <a:spcPts val="500"/>
              </a:spcBef>
              <a:spcAft>
                <a:spcPts val="0"/>
              </a:spcAft>
              <a:buClr>
                <a:schemeClr val="lt1"/>
              </a:buClr>
              <a:buSzPts val="1100"/>
              <a:buFont typeface="Barlow"/>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98450" lvl="4" marL="2286000" rtl="0" algn="l">
              <a:lnSpc>
                <a:spcPct val="90000"/>
              </a:lnSpc>
              <a:spcBef>
                <a:spcPts val="500"/>
              </a:spcBef>
              <a:spcAft>
                <a:spcPts val="0"/>
              </a:spcAft>
              <a:buClr>
                <a:schemeClr val="lt1"/>
              </a:buClr>
              <a:buSzPts val="1100"/>
              <a:buChar char="▪"/>
              <a:defRPr sz="1100">
                <a:solidFill>
                  <a:schemeClr val="lt1"/>
                </a:solidFill>
              </a:defRPr>
            </a:lvl5pPr>
            <a:lvl6pPr indent="-298450" lvl="5" marL="2743200" rtl="0" algn="l">
              <a:lnSpc>
                <a:spcPct val="90000"/>
              </a:lnSpc>
              <a:spcBef>
                <a:spcPts val="500"/>
              </a:spcBef>
              <a:spcAft>
                <a:spcPts val="0"/>
              </a:spcAft>
              <a:buClr>
                <a:schemeClr val="lt1"/>
              </a:buClr>
              <a:buSzPts val="1100"/>
              <a:buChar char="▪"/>
              <a:defRPr sz="1100">
                <a:solidFill>
                  <a:schemeClr val="lt1"/>
                </a:solidFill>
              </a:defRPr>
            </a:lvl6pPr>
            <a:lvl7pPr indent="-298450" lvl="6" marL="3200400" rtl="0" algn="l">
              <a:lnSpc>
                <a:spcPct val="90000"/>
              </a:lnSpc>
              <a:spcBef>
                <a:spcPts val="500"/>
              </a:spcBef>
              <a:spcAft>
                <a:spcPts val="0"/>
              </a:spcAft>
              <a:buClr>
                <a:schemeClr val="lt1"/>
              </a:buClr>
              <a:buSzPts val="1100"/>
              <a:buChar char="▪"/>
              <a:defRPr sz="1100">
                <a:solidFill>
                  <a:schemeClr val="lt1"/>
                </a:solidFill>
              </a:defRPr>
            </a:lvl7pPr>
            <a:lvl8pPr indent="-298450" lvl="7" marL="3657600" rtl="0" algn="l">
              <a:lnSpc>
                <a:spcPct val="90000"/>
              </a:lnSpc>
              <a:spcBef>
                <a:spcPts val="500"/>
              </a:spcBef>
              <a:spcAft>
                <a:spcPts val="0"/>
              </a:spcAft>
              <a:buClr>
                <a:schemeClr val="lt1"/>
              </a:buClr>
              <a:buSzPts val="1100"/>
              <a:buChar char="▪"/>
              <a:defRPr sz="1100">
                <a:solidFill>
                  <a:schemeClr val="lt1"/>
                </a:solidFill>
              </a:defRPr>
            </a:lvl8pPr>
            <a:lvl9pPr indent="-298450" lvl="8" marL="4114800" rtl="0" algn="l">
              <a:lnSpc>
                <a:spcPct val="90000"/>
              </a:lnSpc>
              <a:spcBef>
                <a:spcPts val="500"/>
              </a:spcBef>
              <a:spcAft>
                <a:spcPts val="0"/>
              </a:spcAft>
              <a:buClr>
                <a:schemeClr val="lt1"/>
              </a:buClr>
              <a:buSzPts val="1100"/>
              <a:buChar char="▪"/>
              <a:defRPr sz="1100">
                <a:solidFill>
                  <a:schemeClr val="lt1"/>
                </a:solidFill>
              </a:defRPr>
            </a:lvl9pPr>
          </a:lstStyle>
          <a:p/>
        </p:txBody>
      </p:sp>
      <p:sp>
        <p:nvSpPr>
          <p:cNvPr id="119" name="Google Shape;119;p24"/>
          <p:cNvSpPr txBox="1"/>
          <p:nvPr>
            <p:ph idx="3" type="body"/>
          </p:nvPr>
        </p:nvSpPr>
        <p:spPr>
          <a:xfrm>
            <a:off x="8494981" y="2104568"/>
            <a:ext cx="30771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Font typeface="Barlow"/>
              <a:buChar char="▪"/>
              <a:defRPr sz="1900">
                <a:solidFill>
                  <a:schemeClr val="lt1"/>
                </a:solidFill>
              </a:defRPr>
            </a:lvl1pPr>
            <a:lvl2pPr indent="-304800" lvl="1" marL="914400" rtl="0" algn="l">
              <a:lnSpc>
                <a:spcPct val="90000"/>
              </a:lnSpc>
              <a:spcBef>
                <a:spcPts val="500"/>
              </a:spcBef>
              <a:spcAft>
                <a:spcPts val="0"/>
              </a:spcAft>
              <a:buClr>
                <a:schemeClr val="lt1"/>
              </a:buClr>
              <a:buSzPts val="1200"/>
              <a:buFont typeface="Barlow"/>
              <a:buChar char="▪"/>
              <a:defRPr sz="1600">
                <a:solidFill>
                  <a:schemeClr val="lt1"/>
                </a:solidFill>
              </a:defRPr>
            </a:lvl2pPr>
            <a:lvl3pPr indent="-298450" lvl="2" marL="1371600" rtl="0" algn="l">
              <a:lnSpc>
                <a:spcPct val="90000"/>
              </a:lnSpc>
              <a:spcBef>
                <a:spcPts val="500"/>
              </a:spcBef>
              <a:spcAft>
                <a:spcPts val="0"/>
              </a:spcAft>
              <a:buClr>
                <a:schemeClr val="lt1"/>
              </a:buClr>
              <a:buSzPts val="1100"/>
              <a:buFont typeface="Barlow"/>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98450" lvl="4" marL="2286000" rtl="0" algn="l">
              <a:lnSpc>
                <a:spcPct val="90000"/>
              </a:lnSpc>
              <a:spcBef>
                <a:spcPts val="500"/>
              </a:spcBef>
              <a:spcAft>
                <a:spcPts val="0"/>
              </a:spcAft>
              <a:buClr>
                <a:schemeClr val="lt1"/>
              </a:buClr>
              <a:buSzPts val="1100"/>
              <a:buChar char="▪"/>
              <a:defRPr sz="1100">
                <a:solidFill>
                  <a:schemeClr val="lt1"/>
                </a:solidFill>
              </a:defRPr>
            </a:lvl5pPr>
            <a:lvl6pPr indent="-298450" lvl="5" marL="2743200" rtl="0" algn="l">
              <a:lnSpc>
                <a:spcPct val="90000"/>
              </a:lnSpc>
              <a:spcBef>
                <a:spcPts val="500"/>
              </a:spcBef>
              <a:spcAft>
                <a:spcPts val="0"/>
              </a:spcAft>
              <a:buClr>
                <a:schemeClr val="lt1"/>
              </a:buClr>
              <a:buSzPts val="1100"/>
              <a:buChar char="▪"/>
              <a:defRPr sz="1100">
                <a:solidFill>
                  <a:schemeClr val="lt1"/>
                </a:solidFill>
              </a:defRPr>
            </a:lvl6pPr>
            <a:lvl7pPr indent="-298450" lvl="6" marL="3200400" rtl="0" algn="l">
              <a:lnSpc>
                <a:spcPct val="90000"/>
              </a:lnSpc>
              <a:spcBef>
                <a:spcPts val="500"/>
              </a:spcBef>
              <a:spcAft>
                <a:spcPts val="0"/>
              </a:spcAft>
              <a:buClr>
                <a:schemeClr val="lt1"/>
              </a:buClr>
              <a:buSzPts val="1100"/>
              <a:buChar char="▪"/>
              <a:defRPr sz="1100">
                <a:solidFill>
                  <a:schemeClr val="lt1"/>
                </a:solidFill>
              </a:defRPr>
            </a:lvl7pPr>
            <a:lvl8pPr indent="-298450" lvl="7" marL="3657600" rtl="0" algn="l">
              <a:lnSpc>
                <a:spcPct val="90000"/>
              </a:lnSpc>
              <a:spcBef>
                <a:spcPts val="500"/>
              </a:spcBef>
              <a:spcAft>
                <a:spcPts val="0"/>
              </a:spcAft>
              <a:buClr>
                <a:schemeClr val="lt1"/>
              </a:buClr>
              <a:buSzPts val="1100"/>
              <a:buChar char="▪"/>
              <a:defRPr sz="1100">
                <a:solidFill>
                  <a:schemeClr val="lt1"/>
                </a:solidFill>
              </a:defRPr>
            </a:lvl8pPr>
            <a:lvl9pPr indent="-298450" lvl="8" marL="4114800" rtl="0" algn="l">
              <a:lnSpc>
                <a:spcPct val="90000"/>
              </a:lnSpc>
              <a:spcBef>
                <a:spcPts val="500"/>
              </a:spcBef>
              <a:spcAft>
                <a:spcPts val="0"/>
              </a:spcAft>
              <a:buClr>
                <a:schemeClr val="lt1"/>
              </a:buClr>
              <a:buSzPts val="1100"/>
              <a:buChar char="▪"/>
              <a:defRPr sz="1100">
                <a:solidFill>
                  <a:schemeClr val="lt1"/>
                </a:solidFill>
              </a:defRPr>
            </a:lvl9pPr>
          </a:lstStyle>
          <a:p/>
        </p:txBody>
      </p:sp>
      <p:sp>
        <p:nvSpPr>
          <p:cNvPr id="120" name="Google Shape;120;p24"/>
          <p:cNvSpPr txBox="1"/>
          <p:nvPr>
            <p:ph idx="4" type="subTitle"/>
          </p:nvPr>
        </p:nvSpPr>
        <p:spPr>
          <a:xfrm>
            <a:off x="460854" y="1270300"/>
            <a:ext cx="33873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400">
                <a:solidFill>
                  <a:schemeClr val="accent5"/>
                </a:solidFill>
              </a:defRPr>
            </a:lvl1pPr>
            <a:lvl2pPr lvl="1" rtl="0">
              <a:lnSpc>
                <a:spcPct val="90000"/>
              </a:lnSpc>
              <a:spcBef>
                <a:spcPts val="0"/>
              </a:spcBef>
              <a:spcAft>
                <a:spcPts val="0"/>
              </a:spcAft>
              <a:buNone/>
              <a:defRPr sz="2400">
                <a:solidFill>
                  <a:schemeClr val="accent5"/>
                </a:solidFill>
              </a:defRPr>
            </a:lvl2pPr>
            <a:lvl3pPr lvl="2" rtl="0">
              <a:lnSpc>
                <a:spcPct val="90000"/>
              </a:lnSpc>
              <a:spcBef>
                <a:spcPts val="0"/>
              </a:spcBef>
              <a:spcAft>
                <a:spcPts val="0"/>
              </a:spcAft>
              <a:buNone/>
              <a:defRPr sz="2400">
                <a:solidFill>
                  <a:schemeClr val="accent5"/>
                </a:solidFill>
              </a:defRPr>
            </a:lvl3pPr>
            <a:lvl4pPr lvl="3" rtl="0">
              <a:lnSpc>
                <a:spcPct val="90000"/>
              </a:lnSpc>
              <a:spcBef>
                <a:spcPts val="0"/>
              </a:spcBef>
              <a:spcAft>
                <a:spcPts val="0"/>
              </a:spcAft>
              <a:buNone/>
              <a:defRPr sz="2400">
                <a:solidFill>
                  <a:schemeClr val="accent5"/>
                </a:solidFill>
              </a:defRPr>
            </a:lvl4pPr>
            <a:lvl5pPr lvl="4" rtl="0">
              <a:lnSpc>
                <a:spcPct val="90000"/>
              </a:lnSpc>
              <a:spcBef>
                <a:spcPts val="0"/>
              </a:spcBef>
              <a:spcAft>
                <a:spcPts val="0"/>
              </a:spcAft>
              <a:buNone/>
              <a:defRPr sz="2400">
                <a:solidFill>
                  <a:schemeClr val="accent5"/>
                </a:solidFill>
              </a:defRPr>
            </a:lvl5pPr>
            <a:lvl6pPr lvl="5" rtl="0">
              <a:lnSpc>
                <a:spcPct val="90000"/>
              </a:lnSpc>
              <a:spcBef>
                <a:spcPts val="0"/>
              </a:spcBef>
              <a:spcAft>
                <a:spcPts val="0"/>
              </a:spcAft>
              <a:buNone/>
              <a:defRPr sz="2400">
                <a:solidFill>
                  <a:schemeClr val="accent5"/>
                </a:solidFill>
              </a:defRPr>
            </a:lvl6pPr>
            <a:lvl7pPr lvl="6" rtl="0">
              <a:lnSpc>
                <a:spcPct val="90000"/>
              </a:lnSpc>
              <a:spcBef>
                <a:spcPts val="0"/>
              </a:spcBef>
              <a:spcAft>
                <a:spcPts val="0"/>
              </a:spcAft>
              <a:buNone/>
              <a:defRPr sz="2400">
                <a:solidFill>
                  <a:schemeClr val="accent5"/>
                </a:solidFill>
              </a:defRPr>
            </a:lvl7pPr>
            <a:lvl8pPr lvl="7" rtl="0">
              <a:lnSpc>
                <a:spcPct val="90000"/>
              </a:lnSpc>
              <a:spcBef>
                <a:spcPts val="0"/>
              </a:spcBef>
              <a:spcAft>
                <a:spcPts val="0"/>
              </a:spcAft>
              <a:buNone/>
              <a:defRPr sz="2400">
                <a:solidFill>
                  <a:schemeClr val="accent5"/>
                </a:solidFill>
              </a:defRPr>
            </a:lvl8pPr>
            <a:lvl9pPr lvl="8" rtl="0">
              <a:lnSpc>
                <a:spcPct val="90000"/>
              </a:lnSpc>
              <a:spcBef>
                <a:spcPts val="0"/>
              </a:spcBef>
              <a:spcAft>
                <a:spcPts val="0"/>
              </a:spcAft>
              <a:buNone/>
              <a:defRPr sz="2400">
                <a:solidFill>
                  <a:schemeClr val="accent5"/>
                </a:solidFill>
              </a:defRPr>
            </a:lvl9pPr>
          </a:lstStyle>
          <a:p/>
        </p:txBody>
      </p:sp>
      <p:sp>
        <p:nvSpPr>
          <p:cNvPr id="121" name="Google Shape;121;p24"/>
          <p:cNvSpPr txBox="1"/>
          <p:nvPr>
            <p:ph idx="5" type="subTitle"/>
          </p:nvPr>
        </p:nvSpPr>
        <p:spPr>
          <a:xfrm>
            <a:off x="4414590" y="1270300"/>
            <a:ext cx="33873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400">
                <a:solidFill>
                  <a:schemeClr val="accent5"/>
                </a:solidFill>
              </a:defRPr>
            </a:lvl1pPr>
            <a:lvl2pPr lvl="1" rtl="0">
              <a:lnSpc>
                <a:spcPct val="90000"/>
              </a:lnSpc>
              <a:spcBef>
                <a:spcPts val="0"/>
              </a:spcBef>
              <a:spcAft>
                <a:spcPts val="0"/>
              </a:spcAft>
              <a:buNone/>
              <a:defRPr sz="2400">
                <a:solidFill>
                  <a:schemeClr val="accent5"/>
                </a:solidFill>
              </a:defRPr>
            </a:lvl2pPr>
            <a:lvl3pPr lvl="2" rtl="0">
              <a:lnSpc>
                <a:spcPct val="90000"/>
              </a:lnSpc>
              <a:spcBef>
                <a:spcPts val="0"/>
              </a:spcBef>
              <a:spcAft>
                <a:spcPts val="0"/>
              </a:spcAft>
              <a:buNone/>
              <a:defRPr sz="2400">
                <a:solidFill>
                  <a:schemeClr val="accent5"/>
                </a:solidFill>
              </a:defRPr>
            </a:lvl3pPr>
            <a:lvl4pPr lvl="3" rtl="0">
              <a:lnSpc>
                <a:spcPct val="90000"/>
              </a:lnSpc>
              <a:spcBef>
                <a:spcPts val="0"/>
              </a:spcBef>
              <a:spcAft>
                <a:spcPts val="0"/>
              </a:spcAft>
              <a:buNone/>
              <a:defRPr sz="2400">
                <a:solidFill>
                  <a:schemeClr val="accent5"/>
                </a:solidFill>
              </a:defRPr>
            </a:lvl4pPr>
            <a:lvl5pPr lvl="4" rtl="0">
              <a:lnSpc>
                <a:spcPct val="90000"/>
              </a:lnSpc>
              <a:spcBef>
                <a:spcPts val="0"/>
              </a:spcBef>
              <a:spcAft>
                <a:spcPts val="0"/>
              </a:spcAft>
              <a:buNone/>
              <a:defRPr sz="2400">
                <a:solidFill>
                  <a:schemeClr val="accent5"/>
                </a:solidFill>
              </a:defRPr>
            </a:lvl5pPr>
            <a:lvl6pPr lvl="5" rtl="0">
              <a:lnSpc>
                <a:spcPct val="90000"/>
              </a:lnSpc>
              <a:spcBef>
                <a:spcPts val="0"/>
              </a:spcBef>
              <a:spcAft>
                <a:spcPts val="0"/>
              </a:spcAft>
              <a:buNone/>
              <a:defRPr sz="2400">
                <a:solidFill>
                  <a:schemeClr val="accent5"/>
                </a:solidFill>
              </a:defRPr>
            </a:lvl6pPr>
            <a:lvl7pPr lvl="6" rtl="0">
              <a:lnSpc>
                <a:spcPct val="90000"/>
              </a:lnSpc>
              <a:spcBef>
                <a:spcPts val="0"/>
              </a:spcBef>
              <a:spcAft>
                <a:spcPts val="0"/>
              </a:spcAft>
              <a:buNone/>
              <a:defRPr sz="2400">
                <a:solidFill>
                  <a:schemeClr val="accent5"/>
                </a:solidFill>
              </a:defRPr>
            </a:lvl7pPr>
            <a:lvl8pPr lvl="7" rtl="0">
              <a:lnSpc>
                <a:spcPct val="90000"/>
              </a:lnSpc>
              <a:spcBef>
                <a:spcPts val="0"/>
              </a:spcBef>
              <a:spcAft>
                <a:spcPts val="0"/>
              </a:spcAft>
              <a:buNone/>
              <a:defRPr sz="2400">
                <a:solidFill>
                  <a:schemeClr val="accent5"/>
                </a:solidFill>
              </a:defRPr>
            </a:lvl8pPr>
            <a:lvl9pPr lvl="8" rtl="0">
              <a:lnSpc>
                <a:spcPct val="90000"/>
              </a:lnSpc>
              <a:spcBef>
                <a:spcPts val="0"/>
              </a:spcBef>
              <a:spcAft>
                <a:spcPts val="0"/>
              </a:spcAft>
              <a:buNone/>
              <a:defRPr sz="2400">
                <a:solidFill>
                  <a:schemeClr val="accent5"/>
                </a:solidFill>
              </a:defRPr>
            </a:lvl9pPr>
          </a:lstStyle>
          <a:p/>
        </p:txBody>
      </p:sp>
      <p:sp>
        <p:nvSpPr>
          <p:cNvPr id="122" name="Google Shape;122;p24"/>
          <p:cNvSpPr txBox="1"/>
          <p:nvPr>
            <p:ph idx="6" type="subTitle"/>
          </p:nvPr>
        </p:nvSpPr>
        <p:spPr>
          <a:xfrm>
            <a:off x="8330810" y="1270300"/>
            <a:ext cx="33873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400">
                <a:solidFill>
                  <a:schemeClr val="accent5"/>
                </a:solidFill>
              </a:defRPr>
            </a:lvl1pPr>
            <a:lvl2pPr lvl="1" rtl="0">
              <a:lnSpc>
                <a:spcPct val="90000"/>
              </a:lnSpc>
              <a:spcBef>
                <a:spcPts val="0"/>
              </a:spcBef>
              <a:spcAft>
                <a:spcPts val="0"/>
              </a:spcAft>
              <a:buNone/>
              <a:defRPr sz="2400">
                <a:solidFill>
                  <a:schemeClr val="accent5"/>
                </a:solidFill>
              </a:defRPr>
            </a:lvl2pPr>
            <a:lvl3pPr lvl="2" rtl="0">
              <a:lnSpc>
                <a:spcPct val="90000"/>
              </a:lnSpc>
              <a:spcBef>
                <a:spcPts val="0"/>
              </a:spcBef>
              <a:spcAft>
                <a:spcPts val="0"/>
              </a:spcAft>
              <a:buNone/>
              <a:defRPr sz="2400">
                <a:solidFill>
                  <a:schemeClr val="accent5"/>
                </a:solidFill>
              </a:defRPr>
            </a:lvl3pPr>
            <a:lvl4pPr lvl="3" rtl="0">
              <a:lnSpc>
                <a:spcPct val="90000"/>
              </a:lnSpc>
              <a:spcBef>
                <a:spcPts val="0"/>
              </a:spcBef>
              <a:spcAft>
                <a:spcPts val="0"/>
              </a:spcAft>
              <a:buNone/>
              <a:defRPr sz="2400">
                <a:solidFill>
                  <a:schemeClr val="accent5"/>
                </a:solidFill>
              </a:defRPr>
            </a:lvl4pPr>
            <a:lvl5pPr lvl="4" rtl="0">
              <a:lnSpc>
                <a:spcPct val="90000"/>
              </a:lnSpc>
              <a:spcBef>
                <a:spcPts val="0"/>
              </a:spcBef>
              <a:spcAft>
                <a:spcPts val="0"/>
              </a:spcAft>
              <a:buNone/>
              <a:defRPr sz="2400">
                <a:solidFill>
                  <a:schemeClr val="accent5"/>
                </a:solidFill>
              </a:defRPr>
            </a:lvl5pPr>
            <a:lvl6pPr lvl="5" rtl="0">
              <a:lnSpc>
                <a:spcPct val="90000"/>
              </a:lnSpc>
              <a:spcBef>
                <a:spcPts val="0"/>
              </a:spcBef>
              <a:spcAft>
                <a:spcPts val="0"/>
              </a:spcAft>
              <a:buNone/>
              <a:defRPr sz="2400">
                <a:solidFill>
                  <a:schemeClr val="accent5"/>
                </a:solidFill>
              </a:defRPr>
            </a:lvl6pPr>
            <a:lvl7pPr lvl="6" rtl="0">
              <a:lnSpc>
                <a:spcPct val="90000"/>
              </a:lnSpc>
              <a:spcBef>
                <a:spcPts val="0"/>
              </a:spcBef>
              <a:spcAft>
                <a:spcPts val="0"/>
              </a:spcAft>
              <a:buNone/>
              <a:defRPr sz="2400">
                <a:solidFill>
                  <a:schemeClr val="accent5"/>
                </a:solidFill>
              </a:defRPr>
            </a:lvl7pPr>
            <a:lvl8pPr lvl="7" rtl="0">
              <a:lnSpc>
                <a:spcPct val="90000"/>
              </a:lnSpc>
              <a:spcBef>
                <a:spcPts val="0"/>
              </a:spcBef>
              <a:spcAft>
                <a:spcPts val="0"/>
              </a:spcAft>
              <a:buNone/>
              <a:defRPr sz="2400">
                <a:solidFill>
                  <a:schemeClr val="accent5"/>
                </a:solidFill>
              </a:defRPr>
            </a:lvl8pPr>
            <a:lvl9pPr lvl="8" rtl="0">
              <a:lnSpc>
                <a:spcPct val="90000"/>
              </a:lnSpc>
              <a:spcBef>
                <a:spcPts val="0"/>
              </a:spcBef>
              <a:spcAft>
                <a:spcPts val="0"/>
              </a:spcAft>
              <a:buNone/>
              <a:defRPr sz="2400">
                <a:solidFill>
                  <a:schemeClr val="accent5"/>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123" name="Shape 123"/>
        <p:cNvGrpSpPr/>
        <p:nvPr/>
      </p:nvGrpSpPr>
      <p:grpSpPr>
        <a:xfrm>
          <a:off x="0" y="0"/>
          <a:ext cx="0" cy="0"/>
          <a:chOff x="0" y="0"/>
          <a:chExt cx="0" cy="0"/>
        </a:xfrm>
      </p:grpSpPr>
      <p:sp>
        <p:nvSpPr>
          <p:cNvPr id="124" name="Google Shape;124;p25"/>
          <p:cNvSpPr/>
          <p:nvPr/>
        </p:nvSpPr>
        <p:spPr>
          <a:xfrm>
            <a:off x="460978" y="1944353"/>
            <a:ext cx="2447700" cy="3424800"/>
          </a:xfrm>
          <a:prstGeom prst="snip1Rect">
            <a:avLst>
              <a:gd fmla="val 16667" name="adj"/>
            </a:avLst>
          </a:prstGeom>
          <a:solidFill>
            <a:schemeClr val="accent6"/>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25" name="Google Shape;125;p25"/>
          <p:cNvSpPr/>
          <p:nvPr/>
        </p:nvSpPr>
        <p:spPr>
          <a:xfrm>
            <a:off x="3398463" y="1944353"/>
            <a:ext cx="24477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26" name="Google Shape;126;p2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27" name="Google Shape;127;p25"/>
          <p:cNvSpPr/>
          <p:nvPr/>
        </p:nvSpPr>
        <p:spPr>
          <a:xfrm>
            <a:off x="6335948" y="1944353"/>
            <a:ext cx="24477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28" name="Google Shape;128;p25"/>
          <p:cNvSpPr/>
          <p:nvPr/>
        </p:nvSpPr>
        <p:spPr>
          <a:xfrm>
            <a:off x="9273434" y="1944353"/>
            <a:ext cx="2447700" cy="3424800"/>
          </a:xfrm>
          <a:prstGeom prst="snip1Rect">
            <a:avLst>
              <a:gd fmla="val 16667" name="adj"/>
            </a:avLst>
          </a:prstGeom>
          <a:solidFill>
            <a:schemeClr val="accent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29" name="Google Shape;129;p25"/>
          <p:cNvSpPr txBox="1"/>
          <p:nvPr>
            <p:ph idx="1" type="subTitle"/>
          </p:nvPr>
        </p:nvSpPr>
        <p:spPr>
          <a:xfrm>
            <a:off x="460852" y="1270300"/>
            <a:ext cx="24471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000">
                <a:solidFill>
                  <a:schemeClr val="accent5"/>
                </a:solidFill>
              </a:defRPr>
            </a:lvl1pPr>
            <a:lvl2pPr lvl="1" rtl="0">
              <a:lnSpc>
                <a:spcPct val="90000"/>
              </a:lnSpc>
              <a:spcBef>
                <a:spcPts val="0"/>
              </a:spcBef>
              <a:spcAft>
                <a:spcPts val="0"/>
              </a:spcAft>
              <a:buNone/>
              <a:defRPr sz="2000">
                <a:solidFill>
                  <a:schemeClr val="accent5"/>
                </a:solidFill>
              </a:defRPr>
            </a:lvl2pPr>
            <a:lvl3pPr lvl="2" rtl="0">
              <a:lnSpc>
                <a:spcPct val="90000"/>
              </a:lnSpc>
              <a:spcBef>
                <a:spcPts val="0"/>
              </a:spcBef>
              <a:spcAft>
                <a:spcPts val="0"/>
              </a:spcAft>
              <a:buNone/>
              <a:defRPr sz="2000">
                <a:solidFill>
                  <a:schemeClr val="accent5"/>
                </a:solidFill>
              </a:defRPr>
            </a:lvl3pPr>
            <a:lvl4pPr lvl="3" rtl="0">
              <a:lnSpc>
                <a:spcPct val="90000"/>
              </a:lnSpc>
              <a:spcBef>
                <a:spcPts val="0"/>
              </a:spcBef>
              <a:spcAft>
                <a:spcPts val="0"/>
              </a:spcAft>
              <a:buNone/>
              <a:defRPr sz="2000">
                <a:solidFill>
                  <a:schemeClr val="accent5"/>
                </a:solidFill>
              </a:defRPr>
            </a:lvl4pPr>
            <a:lvl5pPr lvl="4" rtl="0">
              <a:lnSpc>
                <a:spcPct val="90000"/>
              </a:lnSpc>
              <a:spcBef>
                <a:spcPts val="0"/>
              </a:spcBef>
              <a:spcAft>
                <a:spcPts val="0"/>
              </a:spcAft>
              <a:buNone/>
              <a:defRPr sz="2000">
                <a:solidFill>
                  <a:schemeClr val="accent5"/>
                </a:solidFill>
              </a:defRPr>
            </a:lvl5pPr>
            <a:lvl6pPr lvl="5" rtl="0">
              <a:lnSpc>
                <a:spcPct val="90000"/>
              </a:lnSpc>
              <a:spcBef>
                <a:spcPts val="0"/>
              </a:spcBef>
              <a:spcAft>
                <a:spcPts val="0"/>
              </a:spcAft>
              <a:buNone/>
              <a:defRPr sz="2000">
                <a:solidFill>
                  <a:schemeClr val="accent5"/>
                </a:solidFill>
              </a:defRPr>
            </a:lvl6pPr>
            <a:lvl7pPr lvl="6" rtl="0">
              <a:lnSpc>
                <a:spcPct val="90000"/>
              </a:lnSpc>
              <a:spcBef>
                <a:spcPts val="0"/>
              </a:spcBef>
              <a:spcAft>
                <a:spcPts val="0"/>
              </a:spcAft>
              <a:buNone/>
              <a:defRPr sz="2000">
                <a:solidFill>
                  <a:schemeClr val="accent5"/>
                </a:solidFill>
              </a:defRPr>
            </a:lvl7pPr>
            <a:lvl8pPr lvl="7" rtl="0">
              <a:lnSpc>
                <a:spcPct val="90000"/>
              </a:lnSpc>
              <a:spcBef>
                <a:spcPts val="0"/>
              </a:spcBef>
              <a:spcAft>
                <a:spcPts val="0"/>
              </a:spcAft>
              <a:buNone/>
              <a:defRPr sz="2000">
                <a:solidFill>
                  <a:schemeClr val="accent5"/>
                </a:solidFill>
              </a:defRPr>
            </a:lvl8pPr>
            <a:lvl9pPr lvl="8" rtl="0">
              <a:lnSpc>
                <a:spcPct val="90000"/>
              </a:lnSpc>
              <a:spcBef>
                <a:spcPts val="0"/>
              </a:spcBef>
              <a:spcAft>
                <a:spcPts val="0"/>
              </a:spcAft>
              <a:buNone/>
              <a:defRPr sz="2000">
                <a:solidFill>
                  <a:schemeClr val="accent5"/>
                </a:solidFill>
              </a:defRPr>
            </a:lvl9pPr>
          </a:lstStyle>
          <a:p/>
        </p:txBody>
      </p:sp>
      <p:sp>
        <p:nvSpPr>
          <p:cNvPr id="130" name="Google Shape;130;p25"/>
          <p:cNvSpPr txBox="1"/>
          <p:nvPr>
            <p:ph idx="2" type="subTitle"/>
          </p:nvPr>
        </p:nvSpPr>
        <p:spPr>
          <a:xfrm>
            <a:off x="3397615" y="1270300"/>
            <a:ext cx="24471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000">
                <a:solidFill>
                  <a:schemeClr val="accent5"/>
                </a:solidFill>
              </a:defRPr>
            </a:lvl1pPr>
            <a:lvl2pPr lvl="1" rtl="0">
              <a:lnSpc>
                <a:spcPct val="90000"/>
              </a:lnSpc>
              <a:spcBef>
                <a:spcPts val="0"/>
              </a:spcBef>
              <a:spcAft>
                <a:spcPts val="0"/>
              </a:spcAft>
              <a:buNone/>
              <a:defRPr sz="2000">
                <a:solidFill>
                  <a:schemeClr val="accent5"/>
                </a:solidFill>
              </a:defRPr>
            </a:lvl2pPr>
            <a:lvl3pPr lvl="2" rtl="0">
              <a:lnSpc>
                <a:spcPct val="90000"/>
              </a:lnSpc>
              <a:spcBef>
                <a:spcPts val="0"/>
              </a:spcBef>
              <a:spcAft>
                <a:spcPts val="0"/>
              </a:spcAft>
              <a:buNone/>
              <a:defRPr sz="2000">
                <a:solidFill>
                  <a:schemeClr val="accent5"/>
                </a:solidFill>
              </a:defRPr>
            </a:lvl3pPr>
            <a:lvl4pPr lvl="3" rtl="0">
              <a:lnSpc>
                <a:spcPct val="90000"/>
              </a:lnSpc>
              <a:spcBef>
                <a:spcPts val="0"/>
              </a:spcBef>
              <a:spcAft>
                <a:spcPts val="0"/>
              </a:spcAft>
              <a:buNone/>
              <a:defRPr sz="2000">
                <a:solidFill>
                  <a:schemeClr val="accent5"/>
                </a:solidFill>
              </a:defRPr>
            </a:lvl4pPr>
            <a:lvl5pPr lvl="4" rtl="0">
              <a:lnSpc>
                <a:spcPct val="90000"/>
              </a:lnSpc>
              <a:spcBef>
                <a:spcPts val="0"/>
              </a:spcBef>
              <a:spcAft>
                <a:spcPts val="0"/>
              </a:spcAft>
              <a:buNone/>
              <a:defRPr sz="2000">
                <a:solidFill>
                  <a:schemeClr val="accent5"/>
                </a:solidFill>
              </a:defRPr>
            </a:lvl5pPr>
            <a:lvl6pPr lvl="5" rtl="0">
              <a:lnSpc>
                <a:spcPct val="90000"/>
              </a:lnSpc>
              <a:spcBef>
                <a:spcPts val="0"/>
              </a:spcBef>
              <a:spcAft>
                <a:spcPts val="0"/>
              </a:spcAft>
              <a:buNone/>
              <a:defRPr sz="2000">
                <a:solidFill>
                  <a:schemeClr val="accent5"/>
                </a:solidFill>
              </a:defRPr>
            </a:lvl6pPr>
            <a:lvl7pPr lvl="6" rtl="0">
              <a:lnSpc>
                <a:spcPct val="90000"/>
              </a:lnSpc>
              <a:spcBef>
                <a:spcPts val="0"/>
              </a:spcBef>
              <a:spcAft>
                <a:spcPts val="0"/>
              </a:spcAft>
              <a:buNone/>
              <a:defRPr sz="2000">
                <a:solidFill>
                  <a:schemeClr val="accent5"/>
                </a:solidFill>
              </a:defRPr>
            </a:lvl7pPr>
            <a:lvl8pPr lvl="7" rtl="0">
              <a:lnSpc>
                <a:spcPct val="90000"/>
              </a:lnSpc>
              <a:spcBef>
                <a:spcPts val="0"/>
              </a:spcBef>
              <a:spcAft>
                <a:spcPts val="0"/>
              </a:spcAft>
              <a:buNone/>
              <a:defRPr sz="2000">
                <a:solidFill>
                  <a:schemeClr val="accent5"/>
                </a:solidFill>
              </a:defRPr>
            </a:lvl8pPr>
            <a:lvl9pPr lvl="8" rtl="0">
              <a:lnSpc>
                <a:spcPct val="90000"/>
              </a:lnSpc>
              <a:spcBef>
                <a:spcPts val="0"/>
              </a:spcBef>
              <a:spcAft>
                <a:spcPts val="0"/>
              </a:spcAft>
              <a:buNone/>
              <a:defRPr sz="2000">
                <a:solidFill>
                  <a:schemeClr val="accent5"/>
                </a:solidFill>
              </a:defRPr>
            </a:lvl9pPr>
          </a:lstStyle>
          <a:p/>
        </p:txBody>
      </p:sp>
      <p:sp>
        <p:nvSpPr>
          <p:cNvPr id="131" name="Google Shape;131;p25"/>
          <p:cNvSpPr txBox="1"/>
          <p:nvPr>
            <p:ph idx="3" type="subTitle"/>
          </p:nvPr>
        </p:nvSpPr>
        <p:spPr>
          <a:xfrm>
            <a:off x="6334380" y="1270300"/>
            <a:ext cx="24471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000">
                <a:solidFill>
                  <a:schemeClr val="accent5"/>
                </a:solidFill>
              </a:defRPr>
            </a:lvl1pPr>
            <a:lvl2pPr lvl="1" rtl="0">
              <a:lnSpc>
                <a:spcPct val="90000"/>
              </a:lnSpc>
              <a:spcBef>
                <a:spcPts val="0"/>
              </a:spcBef>
              <a:spcAft>
                <a:spcPts val="0"/>
              </a:spcAft>
              <a:buNone/>
              <a:defRPr sz="2000">
                <a:solidFill>
                  <a:schemeClr val="accent5"/>
                </a:solidFill>
              </a:defRPr>
            </a:lvl2pPr>
            <a:lvl3pPr lvl="2" rtl="0">
              <a:lnSpc>
                <a:spcPct val="90000"/>
              </a:lnSpc>
              <a:spcBef>
                <a:spcPts val="0"/>
              </a:spcBef>
              <a:spcAft>
                <a:spcPts val="0"/>
              </a:spcAft>
              <a:buNone/>
              <a:defRPr sz="2000">
                <a:solidFill>
                  <a:schemeClr val="accent5"/>
                </a:solidFill>
              </a:defRPr>
            </a:lvl3pPr>
            <a:lvl4pPr lvl="3" rtl="0">
              <a:lnSpc>
                <a:spcPct val="90000"/>
              </a:lnSpc>
              <a:spcBef>
                <a:spcPts val="0"/>
              </a:spcBef>
              <a:spcAft>
                <a:spcPts val="0"/>
              </a:spcAft>
              <a:buNone/>
              <a:defRPr sz="2000">
                <a:solidFill>
                  <a:schemeClr val="accent5"/>
                </a:solidFill>
              </a:defRPr>
            </a:lvl4pPr>
            <a:lvl5pPr lvl="4" rtl="0">
              <a:lnSpc>
                <a:spcPct val="90000"/>
              </a:lnSpc>
              <a:spcBef>
                <a:spcPts val="0"/>
              </a:spcBef>
              <a:spcAft>
                <a:spcPts val="0"/>
              </a:spcAft>
              <a:buNone/>
              <a:defRPr sz="2000">
                <a:solidFill>
                  <a:schemeClr val="accent5"/>
                </a:solidFill>
              </a:defRPr>
            </a:lvl5pPr>
            <a:lvl6pPr lvl="5" rtl="0">
              <a:lnSpc>
                <a:spcPct val="90000"/>
              </a:lnSpc>
              <a:spcBef>
                <a:spcPts val="0"/>
              </a:spcBef>
              <a:spcAft>
                <a:spcPts val="0"/>
              </a:spcAft>
              <a:buNone/>
              <a:defRPr sz="2000">
                <a:solidFill>
                  <a:schemeClr val="accent5"/>
                </a:solidFill>
              </a:defRPr>
            </a:lvl6pPr>
            <a:lvl7pPr lvl="6" rtl="0">
              <a:lnSpc>
                <a:spcPct val="90000"/>
              </a:lnSpc>
              <a:spcBef>
                <a:spcPts val="0"/>
              </a:spcBef>
              <a:spcAft>
                <a:spcPts val="0"/>
              </a:spcAft>
              <a:buNone/>
              <a:defRPr sz="2000">
                <a:solidFill>
                  <a:schemeClr val="accent5"/>
                </a:solidFill>
              </a:defRPr>
            </a:lvl7pPr>
            <a:lvl8pPr lvl="7" rtl="0">
              <a:lnSpc>
                <a:spcPct val="90000"/>
              </a:lnSpc>
              <a:spcBef>
                <a:spcPts val="0"/>
              </a:spcBef>
              <a:spcAft>
                <a:spcPts val="0"/>
              </a:spcAft>
              <a:buNone/>
              <a:defRPr sz="2000">
                <a:solidFill>
                  <a:schemeClr val="accent5"/>
                </a:solidFill>
              </a:defRPr>
            </a:lvl8pPr>
            <a:lvl9pPr lvl="8" rtl="0">
              <a:lnSpc>
                <a:spcPct val="90000"/>
              </a:lnSpc>
              <a:spcBef>
                <a:spcPts val="0"/>
              </a:spcBef>
              <a:spcAft>
                <a:spcPts val="0"/>
              </a:spcAft>
              <a:buNone/>
              <a:defRPr sz="2000">
                <a:solidFill>
                  <a:schemeClr val="accent5"/>
                </a:solidFill>
              </a:defRPr>
            </a:lvl9pPr>
          </a:lstStyle>
          <a:p/>
        </p:txBody>
      </p:sp>
      <p:sp>
        <p:nvSpPr>
          <p:cNvPr id="132" name="Google Shape;132;p25"/>
          <p:cNvSpPr txBox="1"/>
          <p:nvPr>
            <p:ph idx="4" type="subTitle"/>
          </p:nvPr>
        </p:nvSpPr>
        <p:spPr>
          <a:xfrm>
            <a:off x="9271145" y="1270300"/>
            <a:ext cx="24471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000">
                <a:solidFill>
                  <a:schemeClr val="accent5"/>
                </a:solidFill>
              </a:defRPr>
            </a:lvl1pPr>
            <a:lvl2pPr lvl="1" rtl="0">
              <a:lnSpc>
                <a:spcPct val="90000"/>
              </a:lnSpc>
              <a:spcBef>
                <a:spcPts val="0"/>
              </a:spcBef>
              <a:spcAft>
                <a:spcPts val="0"/>
              </a:spcAft>
              <a:buNone/>
              <a:defRPr sz="2000">
                <a:solidFill>
                  <a:schemeClr val="accent5"/>
                </a:solidFill>
              </a:defRPr>
            </a:lvl2pPr>
            <a:lvl3pPr lvl="2" rtl="0">
              <a:lnSpc>
                <a:spcPct val="90000"/>
              </a:lnSpc>
              <a:spcBef>
                <a:spcPts val="0"/>
              </a:spcBef>
              <a:spcAft>
                <a:spcPts val="0"/>
              </a:spcAft>
              <a:buNone/>
              <a:defRPr sz="2000">
                <a:solidFill>
                  <a:schemeClr val="accent5"/>
                </a:solidFill>
              </a:defRPr>
            </a:lvl3pPr>
            <a:lvl4pPr lvl="3" rtl="0">
              <a:lnSpc>
                <a:spcPct val="90000"/>
              </a:lnSpc>
              <a:spcBef>
                <a:spcPts val="0"/>
              </a:spcBef>
              <a:spcAft>
                <a:spcPts val="0"/>
              </a:spcAft>
              <a:buNone/>
              <a:defRPr sz="2000">
                <a:solidFill>
                  <a:schemeClr val="accent5"/>
                </a:solidFill>
              </a:defRPr>
            </a:lvl4pPr>
            <a:lvl5pPr lvl="4" rtl="0">
              <a:lnSpc>
                <a:spcPct val="90000"/>
              </a:lnSpc>
              <a:spcBef>
                <a:spcPts val="0"/>
              </a:spcBef>
              <a:spcAft>
                <a:spcPts val="0"/>
              </a:spcAft>
              <a:buNone/>
              <a:defRPr sz="2000">
                <a:solidFill>
                  <a:schemeClr val="accent5"/>
                </a:solidFill>
              </a:defRPr>
            </a:lvl5pPr>
            <a:lvl6pPr lvl="5" rtl="0">
              <a:lnSpc>
                <a:spcPct val="90000"/>
              </a:lnSpc>
              <a:spcBef>
                <a:spcPts val="0"/>
              </a:spcBef>
              <a:spcAft>
                <a:spcPts val="0"/>
              </a:spcAft>
              <a:buNone/>
              <a:defRPr sz="2000">
                <a:solidFill>
                  <a:schemeClr val="accent5"/>
                </a:solidFill>
              </a:defRPr>
            </a:lvl6pPr>
            <a:lvl7pPr lvl="6" rtl="0">
              <a:lnSpc>
                <a:spcPct val="90000"/>
              </a:lnSpc>
              <a:spcBef>
                <a:spcPts val="0"/>
              </a:spcBef>
              <a:spcAft>
                <a:spcPts val="0"/>
              </a:spcAft>
              <a:buNone/>
              <a:defRPr sz="2000">
                <a:solidFill>
                  <a:schemeClr val="accent5"/>
                </a:solidFill>
              </a:defRPr>
            </a:lvl7pPr>
            <a:lvl8pPr lvl="7" rtl="0">
              <a:lnSpc>
                <a:spcPct val="90000"/>
              </a:lnSpc>
              <a:spcBef>
                <a:spcPts val="0"/>
              </a:spcBef>
              <a:spcAft>
                <a:spcPts val="0"/>
              </a:spcAft>
              <a:buNone/>
              <a:defRPr sz="2000">
                <a:solidFill>
                  <a:schemeClr val="accent5"/>
                </a:solidFill>
              </a:defRPr>
            </a:lvl8pPr>
            <a:lvl9pPr lvl="8" rtl="0">
              <a:lnSpc>
                <a:spcPct val="90000"/>
              </a:lnSpc>
              <a:spcBef>
                <a:spcPts val="0"/>
              </a:spcBef>
              <a:spcAft>
                <a:spcPts val="0"/>
              </a:spcAft>
              <a:buNone/>
              <a:defRPr sz="2000">
                <a:solidFill>
                  <a:schemeClr val="accent5"/>
                </a:solidFill>
              </a:defRPr>
            </a:lvl9pPr>
          </a:lstStyle>
          <a:p/>
        </p:txBody>
      </p:sp>
      <p:sp>
        <p:nvSpPr>
          <p:cNvPr id="133" name="Google Shape;133;p25"/>
          <p:cNvSpPr txBox="1"/>
          <p:nvPr>
            <p:ph idx="5" type="body"/>
          </p:nvPr>
        </p:nvSpPr>
        <p:spPr>
          <a:xfrm>
            <a:off x="466724" y="2138246"/>
            <a:ext cx="2127900" cy="31197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90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90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90000"/>
              </a:lnSpc>
              <a:spcBef>
                <a:spcPts val="500"/>
              </a:spcBef>
              <a:spcAft>
                <a:spcPts val="0"/>
              </a:spcAft>
              <a:buClr>
                <a:schemeClr val="lt1"/>
              </a:buClr>
              <a:buSzPts val="1200"/>
              <a:buChar char="▪"/>
              <a:defRPr sz="1200">
                <a:solidFill>
                  <a:schemeClr val="lt1"/>
                </a:solidFill>
              </a:defRPr>
            </a:lvl4pPr>
            <a:lvl5pPr indent="-279400" lvl="4" marL="2286000" rtl="0" algn="l">
              <a:lnSpc>
                <a:spcPct val="90000"/>
              </a:lnSpc>
              <a:spcBef>
                <a:spcPts val="500"/>
              </a:spcBef>
              <a:spcAft>
                <a:spcPts val="0"/>
              </a:spcAft>
              <a:buClr>
                <a:schemeClr val="lt1"/>
              </a:buClr>
              <a:buSzPts val="800"/>
              <a:buChar char="▪"/>
              <a:defRPr sz="800">
                <a:solidFill>
                  <a:schemeClr val="lt1"/>
                </a:solidFill>
              </a:defRPr>
            </a:lvl5pPr>
            <a:lvl6pPr indent="-279400" lvl="5" marL="2743200" rtl="0" algn="l">
              <a:lnSpc>
                <a:spcPct val="90000"/>
              </a:lnSpc>
              <a:spcBef>
                <a:spcPts val="500"/>
              </a:spcBef>
              <a:spcAft>
                <a:spcPts val="0"/>
              </a:spcAft>
              <a:buClr>
                <a:schemeClr val="lt1"/>
              </a:buClr>
              <a:buSzPts val="800"/>
              <a:buChar char="▪"/>
              <a:defRPr sz="800">
                <a:solidFill>
                  <a:schemeClr val="lt1"/>
                </a:solidFill>
              </a:defRPr>
            </a:lvl6pPr>
            <a:lvl7pPr indent="-279400" lvl="6" marL="3200400" rtl="0" algn="l">
              <a:lnSpc>
                <a:spcPct val="90000"/>
              </a:lnSpc>
              <a:spcBef>
                <a:spcPts val="500"/>
              </a:spcBef>
              <a:spcAft>
                <a:spcPts val="0"/>
              </a:spcAft>
              <a:buClr>
                <a:schemeClr val="lt1"/>
              </a:buClr>
              <a:buSzPts val="800"/>
              <a:buChar char="▪"/>
              <a:defRPr sz="800">
                <a:solidFill>
                  <a:schemeClr val="lt1"/>
                </a:solidFill>
              </a:defRPr>
            </a:lvl7pPr>
            <a:lvl8pPr indent="-279400" lvl="7" marL="3657600" rtl="0" algn="l">
              <a:lnSpc>
                <a:spcPct val="90000"/>
              </a:lnSpc>
              <a:spcBef>
                <a:spcPts val="500"/>
              </a:spcBef>
              <a:spcAft>
                <a:spcPts val="0"/>
              </a:spcAft>
              <a:buClr>
                <a:schemeClr val="lt1"/>
              </a:buClr>
              <a:buSzPts val="800"/>
              <a:buChar char="▪"/>
              <a:defRPr sz="800">
                <a:solidFill>
                  <a:schemeClr val="lt1"/>
                </a:solidFill>
              </a:defRPr>
            </a:lvl8pPr>
            <a:lvl9pPr indent="-279400" lvl="8" marL="4114800" rtl="0" algn="l">
              <a:lnSpc>
                <a:spcPct val="90000"/>
              </a:lnSpc>
              <a:spcBef>
                <a:spcPts val="500"/>
              </a:spcBef>
              <a:spcAft>
                <a:spcPts val="0"/>
              </a:spcAft>
              <a:buClr>
                <a:schemeClr val="lt1"/>
              </a:buClr>
              <a:buSzPts val="800"/>
              <a:buChar char="▪"/>
              <a:defRPr sz="800">
                <a:solidFill>
                  <a:schemeClr val="lt1"/>
                </a:solidFill>
              </a:defRPr>
            </a:lvl9pPr>
          </a:lstStyle>
          <a:p/>
        </p:txBody>
      </p:sp>
      <p:sp>
        <p:nvSpPr>
          <p:cNvPr id="134" name="Google Shape;134;p25"/>
          <p:cNvSpPr txBox="1"/>
          <p:nvPr>
            <p:ph idx="6" type="body"/>
          </p:nvPr>
        </p:nvSpPr>
        <p:spPr>
          <a:xfrm>
            <a:off x="3405464" y="2139868"/>
            <a:ext cx="2127900" cy="31185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90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90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90000"/>
              </a:lnSpc>
              <a:spcBef>
                <a:spcPts val="500"/>
              </a:spcBef>
              <a:spcAft>
                <a:spcPts val="0"/>
              </a:spcAft>
              <a:buClr>
                <a:schemeClr val="lt1"/>
              </a:buClr>
              <a:buSzPts val="1200"/>
              <a:buChar char="▪"/>
              <a:defRPr sz="1200">
                <a:solidFill>
                  <a:schemeClr val="lt1"/>
                </a:solidFill>
              </a:defRPr>
            </a:lvl4pPr>
            <a:lvl5pPr indent="-279400" lvl="4" marL="2286000" rtl="0" algn="l">
              <a:lnSpc>
                <a:spcPct val="90000"/>
              </a:lnSpc>
              <a:spcBef>
                <a:spcPts val="500"/>
              </a:spcBef>
              <a:spcAft>
                <a:spcPts val="0"/>
              </a:spcAft>
              <a:buClr>
                <a:schemeClr val="lt1"/>
              </a:buClr>
              <a:buSzPts val="800"/>
              <a:buChar char="▪"/>
              <a:defRPr sz="800">
                <a:solidFill>
                  <a:schemeClr val="lt1"/>
                </a:solidFill>
              </a:defRPr>
            </a:lvl5pPr>
            <a:lvl6pPr indent="-279400" lvl="5" marL="2743200" rtl="0" algn="l">
              <a:lnSpc>
                <a:spcPct val="90000"/>
              </a:lnSpc>
              <a:spcBef>
                <a:spcPts val="500"/>
              </a:spcBef>
              <a:spcAft>
                <a:spcPts val="0"/>
              </a:spcAft>
              <a:buClr>
                <a:schemeClr val="lt1"/>
              </a:buClr>
              <a:buSzPts val="800"/>
              <a:buChar char="▪"/>
              <a:defRPr sz="800">
                <a:solidFill>
                  <a:schemeClr val="lt1"/>
                </a:solidFill>
              </a:defRPr>
            </a:lvl6pPr>
            <a:lvl7pPr indent="-279400" lvl="6" marL="3200400" rtl="0" algn="l">
              <a:lnSpc>
                <a:spcPct val="90000"/>
              </a:lnSpc>
              <a:spcBef>
                <a:spcPts val="500"/>
              </a:spcBef>
              <a:spcAft>
                <a:spcPts val="0"/>
              </a:spcAft>
              <a:buClr>
                <a:schemeClr val="lt1"/>
              </a:buClr>
              <a:buSzPts val="800"/>
              <a:buChar char="▪"/>
              <a:defRPr sz="800">
                <a:solidFill>
                  <a:schemeClr val="lt1"/>
                </a:solidFill>
              </a:defRPr>
            </a:lvl7pPr>
            <a:lvl8pPr indent="-279400" lvl="7" marL="3657600" rtl="0" algn="l">
              <a:lnSpc>
                <a:spcPct val="90000"/>
              </a:lnSpc>
              <a:spcBef>
                <a:spcPts val="500"/>
              </a:spcBef>
              <a:spcAft>
                <a:spcPts val="0"/>
              </a:spcAft>
              <a:buClr>
                <a:schemeClr val="lt1"/>
              </a:buClr>
              <a:buSzPts val="800"/>
              <a:buChar char="▪"/>
              <a:defRPr sz="800">
                <a:solidFill>
                  <a:schemeClr val="lt1"/>
                </a:solidFill>
              </a:defRPr>
            </a:lvl8pPr>
            <a:lvl9pPr indent="-279400" lvl="8" marL="4114800" rtl="0" algn="l">
              <a:lnSpc>
                <a:spcPct val="90000"/>
              </a:lnSpc>
              <a:spcBef>
                <a:spcPts val="500"/>
              </a:spcBef>
              <a:spcAft>
                <a:spcPts val="0"/>
              </a:spcAft>
              <a:buClr>
                <a:schemeClr val="lt1"/>
              </a:buClr>
              <a:buSzPts val="800"/>
              <a:buChar char="▪"/>
              <a:defRPr sz="800">
                <a:solidFill>
                  <a:schemeClr val="lt1"/>
                </a:solidFill>
              </a:defRPr>
            </a:lvl9pPr>
          </a:lstStyle>
          <a:p/>
        </p:txBody>
      </p:sp>
      <p:sp>
        <p:nvSpPr>
          <p:cNvPr id="135" name="Google Shape;135;p25"/>
          <p:cNvSpPr txBox="1"/>
          <p:nvPr>
            <p:ph idx="7" type="body"/>
          </p:nvPr>
        </p:nvSpPr>
        <p:spPr>
          <a:xfrm>
            <a:off x="6344204" y="2104568"/>
            <a:ext cx="2127900" cy="31185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90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90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90000"/>
              </a:lnSpc>
              <a:spcBef>
                <a:spcPts val="500"/>
              </a:spcBef>
              <a:spcAft>
                <a:spcPts val="0"/>
              </a:spcAft>
              <a:buClr>
                <a:schemeClr val="lt1"/>
              </a:buClr>
              <a:buSzPts val="1200"/>
              <a:buChar char="▪"/>
              <a:defRPr sz="1200">
                <a:solidFill>
                  <a:schemeClr val="lt1"/>
                </a:solidFill>
              </a:defRPr>
            </a:lvl4pPr>
            <a:lvl5pPr indent="-279400" lvl="4" marL="2286000" rtl="0" algn="l">
              <a:lnSpc>
                <a:spcPct val="90000"/>
              </a:lnSpc>
              <a:spcBef>
                <a:spcPts val="500"/>
              </a:spcBef>
              <a:spcAft>
                <a:spcPts val="0"/>
              </a:spcAft>
              <a:buClr>
                <a:schemeClr val="lt1"/>
              </a:buClr>
              <a:buSzPts val="800"/>
              <a:buChar char="▪"/>
              <a:defRPr sz="800">
                <a:solidFill>
                  <a:schemeClr val="lt1"/>
                </a:solidFill>
              </a:defRPr>
            </a:lvl5pPr>
            <a:lvl6pPr indent="-279400" lvl="5" marL="2743200" rtl="0" algn="l">
              <a:lnSpc>
                <a:spcPct val="90000"/>
              </a:lnSpc>
              <a:spcBef>
                <a:spcPts val="500"/>
              </a:spcBef>
              <a:spcAft>
                <a:spcPts val="0"/>
              </a:spcAft>
              <a:buClr>
                <a:schemeClr val="lt1"/>
              </a:buClr>
              <a:buSzPts val="800"/>
              <a:buChar char="▪"/>
              <a:defRPr sz="800">
                <a:solidFill>
                  <a:schemeClr val="lt1"/>
                </a:solidFill>
              </a:defRPr>
            </a:lvl6pPr>
            <a:lvl7pPr indent="-279400" lvl="6" marL="3200400" rtl="0" algn="l">
              <a:lnSpc>
                <a:spcPct val="90000"/>
              </a:lnSpc>
              <a:spcBef>
                <a:spcPts val="500"/>
              </a:spcBef>
              <a:spcAft>
                <a:spcPts val="0"/>
              </a:spcAft>
              <a:buClr>
                <a:schemeClr val="lt1"/>
              </a:buClr>
              <a:buSzPts val="800"/>
              <a:buChar char="▪"/>
              <a:defRPr sz="800">
                <a:solidFill>
                  <a:schemeClr val="lt1"/>
                </a:solidFill>
              </a:defRPr>
            </a:lvl7pPr>
            <a:lvl8pPr indent="-279400" lvl="7" marL="3657600" rtl="0" algn="l">
              <a:lnSpc>
                <a:spcPct val="90000"/>
              </a:lnSpc>
              <a:spcBef>
                <a:spcPts val="500"/>
              </a:spcBef>
              <a:spcAft>
                <a:spcPts val="0"/>
              </a:spcAft>
              <a:buClr>
                <a:schemeClr val="lt1"/>
              </a:buClr>
              <a:buSzPts val="800"/>
              <a:buChar char="▪"/>
              <a:defRPr sz="800">
                <a:solidFill>
                  <a:schemeClr val="lt1"/>
                </a:solidFill>
              </a:defRPr>
            </a:lvl8pPr>
            <a:lvl9pPr indent="-279400" lvl="8" marL="4114800" rtl="0" algn="l">
              <a:lnSpc>
                <a:spcPct val="90000"/>
              </a:lnSpc>
              <a:spcBef>
                <a:spcPts val="500"/>
              </a:spcBef>
              <a:spcAft>
                <a:spcPts val="0"/>
              </a:spcAft>
              <a:buClr>
                <a:schemeClr val="lt1"/>
              </a:buClr>
              <a:buSzPts val="800"/>
              <a:buChar char="▪"/>
              <a:defRPr sz="800">
                <a:solidFill>
                  <a:schemeClr val="lt1"/>
                </a:solidFill>
              </a:defRPr>
            </a:lvl9pPr>
          </a:lstStyle>
          <a:p/>
        </p:txBody>
      </p:sp>
      <p:sp>
        <p:nvSpPr>
          <p:cNvPr id="136" name="Google Shape;136;p25"/>
          <p:cNvSpPr txBox="1"/>
          <p:nvPr>
            <p:ph idx="8" type="body"/>
          </p:nvPr>
        </p:nvSpPr>
        <p:spPr>
          <a:xfrm>
            <a:off x="9282942" y="2104568"/>
            <a:ext cx="2127900" cy="31185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90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90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90000"/>
              </a:lnSpc>
              <a:spcBef>
                <a:spcPts val="500"/>
              </a:spcBef>
              <a:spcAft>
                <a:spcPts val="0"/>
              </a:spcAft>
              <a:buClr>
                <a:schemeClr val="lt1"/>
              </a:buClr>
              <a:buSzPts val="1200"/>
              <a:buChar char="▪"/>
              <a:defRPr sz="1200">
                <a:solidFill>
                  <a:schemeClr val="lt1"/>
                </a:solidFill>
              </a:defRPr>
            </a:lvl4pPr>
            <a:lvl5pPr indent="-279400" lvl="4" marL="2286000" rtl="0" algn="l">
              <a:lnSpc>
                <a:spcPct val="90000"/>
              </a:lnSpc>
              <a:spcBef>
                <a:spcPts val="500"/>
              </a:spcBef>
              <a:spcAft>
                <a:spcPts val="0"/>
              </a:spcAft>
              <a:buClr>
                <a:schemeClr val="lt1"/>
              </a:buClr>
              <a:buSzPts val="800"/>
              <a:buChar char="▪"/>
              <a:defRPr sz="800">
                <a:solidFill>
                  <a:schemeClr val="lt1"/>
                </a:solidFill>
              </a:defRPr>
            </a:lvl5pPr>
            <a:lvl6pPr indent="-279400" lvl="5" marL="2743200" rtl="0" algn="l">
              <a:lnSpc>
                <a:spcPct val="90000"/>
              </a:lnSpc>
              <a:spcBef>
                <a:spcPts val="500"/>
              </a:spcBef>
              <a:spcAft>
                <a:spcPts val="0"/>
              </a:spcAft>
              <a:buClr>
                <a:schemeClr val="lt1"/>
              </a:buClr>
              <a:buSzPts val="800"/>
              <a:buChar char="▪"/>
              <a:defRPr sz="800">
                <a:solidFill>
                  <a:schemeClr val="lt1"/>
                </a:solidFill>
              </a:defRPr>
            </a:lvl6pPr>
            <a:lvl7pPr indent="-279400" lvl="6" marL="3200400" rtl="0" algn="l">
              <a:lnSpc>
                <a:spcPct val="90000"/>
              </a:lnSpc>
              <a:spcBef>
                <a:spcPts val="500"/>
              </a:spcBef>
              <a:spcAft>
                <a:spcPts val="0"/>
              </a:spcAft>
              <a:buClr>
                <a:schemeClr val="lt1"/>
              </a:buClr>
              <a:buSzPts val="800"/>
              <a:buChar char="▪"/>
              <a:defRPr sz="800">
                <a:solidFill>
                  <a:schemeClr val="lt1"/>
                </a:solidFill>
              </a:defRPr>
            </a:lvl7pPr>
            <a:lvl8pPr indent="-279400" lvl="7" marL="3657600" rtl="0" algn="l">
              <a:lnSpc>
                <a:spcPct val="90000"/>
              </a:lnSpc>
              <a:spcBef>
                <a:spcPts val="500"/>
              </a:spcBef>
              <a:spcAft>
                <a:spcPts val="0"/>
              </a:spcAft>
              <a:buClr>
                <a:schemeClr val="lt1"/>
              </a:buClr>
              <a:buSzPts val="800"/>
              <a:buChar char="▪"/>
              <a:defRPr sz="800">
                <a:solidFill>
                  <a:schemeClr val="lt1"/>
                </a:solidFill>
              </a:defRPr>
            </a:lvl8pPr>
            <a:lvl9pPr indent="-279400" lvl="8" marL="4114800" rtl="0" algn="l">
              <a:lnSpc>
                <a:spcPct val="90000"/>
              </a:lnSpc>
              <a:spcBef>
                <a:spcPts val="50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137" name="Shape 137"/>
        <p:cNvGrpSpPr/>
        <p:nvPr/>
      </p:nvGrpSpPr>
      <p:grpSpPr>
        <a:xfrm>
          <a:off x="0" y="0"/>
          <a:ext cx="0" cy="0"/>
          <a:chOff x="0" y="0"/>
          <a:chExt cx="0" cy="0"/>
        </a:xfrm>
      </p:grpSpPr>
      <p:pic>
        <p:nvPicPr>
          <p:cNvPr descr="A picture containing person, black, holding, white&#10;&#10;Description automatically generated" id="138" name="Google Shape;138;p2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39" name="Google Shape;139;p26"/>
          <p:cNvPicPr preferRelativeResize="0"/>
          <p:nvPr/>
        </p:nvPicPr>
        <p:blipFill rotWithShape="1">
          <a:blip r:embed="rId3">
            <a:alphaModFix/>
          </a:blip>
          <a:srcRect b="0" l="0" r="0" t="0"/>
          <a:stretch/>
        </p:blipFill>
        <p:spPr>
          <a:xfrm>
            <a:off x="475488" y="6348389"/>
            <a:ext cx="1335025" cy="210004"/>
          </a:xfrm>
          <a:prstGeom prst="rect">
            <a:avLst/>
          </a:prstGeom>
          <a:noFill/>
          <a:ln>
            <a:noFill/>
          </a:ln>
        </p:spPr>
      </p:pic>
      <p:sp>
        <p:nvSpPr>
          <p:cNvPr id="140" name="Google Shape;140;p26"/>
          <p:cNvSpPr txBox="1"/>
          <p:nvPr>
            <p:ph type="title"/>
          </p:nvPr>
        </p:nvSpPr>
        <p:spPr>
          <a:xfrm>
            <a:off x="459360" y="1011900"/>
            <a:ext cx="6265500" cy="3035700"/>
          </a:xfrm>
          <a:prstGeom prst="rect">
            <a:avLst/>
          </a:prstGeom>
        </p:spPr>
        <p:txBody>
          <a:bodyPr anchorCtr="0" anchor="ctr" bIns="45700" lIns="0" spcFirstLastPara="1" rIns="0" wrap="square" tIns="45700">
            <a:noAutofit/>
          </a:bodyPr>
          <a:lstStyle>
            <a:lvl1pPr lvl="0" rtl="0">
              <a:spcBef>
                <a:spcPts val="0"/>
              </a:spcBef>
              <a:spcAft>
                <a:spcPts val="0"/>
              </a:spcAft>
              <a:buNone/>
              <a:defRPr sz="3200">
                <a:solidFill>
                  <a:schemeClr val="lt1"/>
                </a:solidFill>
              </a:defRPr>
            </a:lvl1pPr>
            <a:lvl2pPr lvl="1" rtl="0">
              <a:spcBef>
                <a:spcPts val="0"/>
              </a:spcBef>
              <a:spcAft>
                <a:spcPts val="0"/>
              </a:spcAft>
              <a:buNone/>
              <a:defRPr sz="3200">
                <a:solidFill>
                  <a:schemeClr val="lt1"/>
                </a:solidFill>
              </a:defRPr>
            </a:lvl2pPr>
            <a:lvl3pPr lvl="2" rtl="0">
              <a:spcBef>
                <a:spcPts val="0"/>
              </a:spcBef>
              <a:spcAft>
                <a:spcPts val="0"/>
              </a:spcAft>
              <a:buNone/>
              <a:defRPr sz="3200">
                <a:solidFill>
                  <a:schemeClr val="lt1"/>
                </a:solidFill>
              </a:defRPr>
            </a:lvl3pPr>
            <a:lvl4pPr lvl="3" rtl="0">
              <a:spcBef>
                <a:spcPts val="0"/>
              </a:spcBef>
              <a:spcAft>
                <a:spcPts val="0"/>
              </a:spcAft>
              <a:buNone/>
              <a:defRPr sz="3200">
                <a:solidFill>
                  <a:schemeClr val="lt1"/>
                </a:solidFill>
              </a:defRPr>
            </a:lvl4pPr>
            <a:lvl5pPr lvl="4" rtl="0">
              <a:spcBef>
                <a:spcPts val="0"/>
              </a:spcBef>
              <a:spcAft>
                <a:spcPts val="0"/>
              </a:spcAft>
              <a:buNone/>
              <a:defRPr sz="3200">
                <a:solidFill>
                  <a:schemeClr val="lt1"/>
                </a:solidFill>
              </a:defRPr>
            </a:lvl5pPr>
            <a:lvl6pPr lvl="5" rtl="0">
              <a:spcBef>
                <a:spcPts val="0"/>
              </a:spcBef>
              <a:spcAft>
                <a:spcPts val="0"/>
              </a:spcAft>
              <a:buNone/>
              <a:defRPr sz="3200">
                <a:solidFill>
                  <a:schemeClr val="lt1"/>
                </a:solidFill>
              </a:defRPr>
            </a:lvl6pPr>
            <a:lvl7pPr lvl="6" rtl="0">
              <a:spcBef>
                <a:spcPts val="0"/>
              </a:spcBef>
              <a:spcAft>
                <a:spcPts val="0"/>
              </a:spcAft>
              <a:buNone/>
              <a:defRPr sz="3200">
                <a:solidFill>
                  <a:schemeClr val="lt1"/>
                </a:solidFill>
              </a:defRPr>
            </a:lvl7pPr>
            <a:lvl8pPr lvl="7" rtl="0">
              <a:spcBef>
                <a:spcPts val="0"/>
              </a:spcBef>
              <a:spcAft>
                <a:spcPts val="0"/>
              </a:spcAft>
              <a:buNone/>
              <a:defRPr sz="3200">
                <a:solidFill>
                  <a:schemeClr val="lt1"/>
                </a:solidFill>
              </a:defRPr>
            </a:lvl8pPr>
            <a:lvl9pPr lvl="8" rtl="0">
              <a:spcBef>
                <a:spcPts val="0"/>
              </a:spcBef>
              <a:spcAft>
                <a:spcPts val="0"/>
              </a:spcAft>
              <a:buNone/>
              <a:defRPr sz="3200">
                <a:solidFill>
                  <a:schemeClr val="lt1"/>
                </a:solidFill>
              </a:defRPr>
            </a:lvl9pPr>
          </a:lstStyle>
          <a:p/>
        </p:txBody>
      </p:sp>
      <p:sp>
        <p:nvSpPr>
          <p:cNvPr id="141" name="Google Shape;141;p26"/>
          <p:cNvSpPr txBox="1"/>
          <p:nvPr>
            <p:ph idx="2" type="title"/>
          </p:nvPr>
        </p:nvSpPr>
        <p:spPr>
          <a:xfrm>
            <a:off x="465034" y="4129300"/>
            <a:ext cx="6273900" cy="750900"/>
          </a:xfrm>
          <a:prstGeom prst="rect">
            <a:avLst/>
          </a:prstGeom>
        </p:spPr>
        <p:txBody>
          <a:bodyPr anchorCtr="0" anchor="ctr" bIns="45700" lIns="0" spcFirstLastPara="1" rIns="0" wrap="square" tIns="45700">
            <a:noAutofit/>
          </a:bodyPr>
          <a:lstStyle>
            <a:lvl1pPr lvl="0" rtl="0">
              <a:spcBef>
                <a:spcPts val="0"/>
              </a:spcBef>
              <a:spcAft>
                <a:spcPts val="0"/>
              </a:spcAft>
              <a:buNone/>
              <a:defRPr sz="23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142" name="Shape 142"/>
        <p:cNvGrpSpPr/>
        <p:nvPr/>
      </p:nvGrpSpPr>
      <p:grpSpPr>
        <a:xfrm>
          <a:off x="0" y="0"/>
          <a:ext cx="0" cy="0"/>
          <a:chOff x="0" y="0"/>
          <a:chExt cx="0" cy="0"/>
        </a:xfrm>
      </p:grpSpPr>
      <p:pic>
        <p:nvPicPr>
          <p:cNvPr descr="A picture containing red, woman, street, phone&#10;&#10;Description automatically generated" id="143" name="Google Shape;143;p27"/>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person, black, holding, white&#10;&#10;Description automatically generated" id="144" name="Google Shape;144;p2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45" name="Google Shape;145;p27"/>
          <p:cNvPicPr preferRelativeResize="0"/>
          <p:nvPr/>
        </p:nvPicPr>
        <p:blipFill rotWithShape="1">
          <a:blip r:embed="rId4">
            <a:alphaModFix/>
          </a:blip>
          <a:srcRect b="0" l="0" r="0" t="0"/>
          <a:stretch/>
        </p:blipFill>
        <p:spPr>
          <a:xfrm>
            <a:off x="475488" y="6348389"/>
            <a:ext cx="1335025" cy="210004"/>
          </a:xfrm>
          <a:prstGeom prst="rect">
            <a:avLst/>
          </a:prstGeom>
          <a:noFill/>
          <a:ln>
            <a:noFill/>
          </a:ln>
        </p:spPr>
      </p:pic>
      <p:sp>
        <p:nvSpPr>
          <p:cNvPr id="146" name="Google Shape;146;p27"/>
          <p:cNvSpPr txBox="1"/>
          <p:nvPr>
            <p:ph type="title"/>
          </p:nvPr>
        </p:nvSpPr>
        <p:spPr>
          <a:xfrm>
            <a:off x="459360" y="1011900"/>
            <a:ext cx="6265500" cy="3035700"/>
          </a:xfrm>
          <a:prstGeom prst="rect">
            <a:avLst/>
          </a:prstGeom>
        </p:spPr>
        <p:txBody>
          <a:bodyPr anchorCtr="0" anchor="ctr" bIns="45700" lIns="0" spcFirstLastPara="1" rIns="0" wrap="square" tIns="45700">
            <a:noAutofit/>
          </a:bodyPr>
          <a:lstStyle>
            <a:lvl1pPr lvl="0" rtl="0">
              <a:spcBef>
                <a:spcPts val="0"/>
              </a:spcBef>
              <a:spcAft>
                <a:spcPts val="0"/>
              </a:spcAft>
              <a:buNone/>
              <a:defRPr sz="3200">
                <a:solidFill>
                  <a:schemeClr val="lt1"/>
                </a:solidFill>
              </a:defRPr>
            </a:lvl1pPr>
            <a:lvl2pPr lvl="1" rtl="0">
              <a:spcBef>
                <a:spcPts val="0"/>
              </a:spcBef>
              <a:spcAft>
                <a:spcPts val="0"/>
              </a:spcAft>
              <a:buNone/>
              <a:defRPr sz="3200">
                <a:solidFill>
                  <a:schemeClr val="lt1"/>
                </a:solidFill>
              </a:defRPr>
            </a:lvl2pPr>
            <a:lvl3pPr lvl="2" rtl="0">
              <a:spcBef>
                <a:spcPts val="0"/>
              </a:spcBef>
              <a:spcAft>
                <a:spcPts val="0"/>
              </a:spcAft>
              <a:buNone/>
              <a:defRPr sz="3200">
                <a:solidFill>
                  <a:schemeClr val="lt1"/>
                </a:solidFill>
              </a:defRPr>
            </a:lvl3pPr>
            <a:lvl4pPr lvl="3" rtl="0">
              <a:spcBef>
                <a:spcPts val="0"/>
              </a:spcBef>
              <a:spcAft>
                <a:spcPts val="0"/>
              </a:spcAft>
              <a:buNone/>
              <a:defRPr sz="3200">
                <a:solidFill>
                  <a:schemeClr val="lt1"/>
                </a:solidFill>
              </a:defRPr>
            </a:lvl4pPr>
            <a:lvl5pPr lvl="4" rtl="0">
              <a:spcBef>
                <a:spcPts val="0"/>
              </a:spcBef>
              <a:spcAft>
                <a:spcPts val="0"/>
              </a:spcAft>
              <a:buNone/>
              <a:defRPr sz="3200">
                <a:solidFill>
                  <a:schemeClr val="lt1"/>
                </a:solidFill>
              </a:defRPr>
            </a:lvl5pPr>
            <a:lvl6pPr lvl="5" rtl="0">
              <a:spcBef>
                <a:spcPts val="0"/>
              </a:spcBef>
              <a:spcAft>
                <a:spcPts val="0"/>
              </a:spcAft>
              <a:buNone/>
              <a:defRPr sz="3200">
                <a:solidFill>
                  <a:schemeClr val="lt1"/>
                </a:solidFill>
              </a:defRPr>
            </a:lvl6pPr>
            <a:lvl7pPr lvl="6" rtl="0">
              <a:spcBef>
                <a:spcPts val="0"/>
              </a:spcBef>
              <a:spcAft>
                <a:spcPts val="0"/>
              </a:spcAft>
              <a:buNone/>
              <a:defRPr sz="3200">
                <a:solidFill>
                  <a:schemeClr val="lt1"/>
                </a:solidFill>
              </a:defRPr>
            </a:lvl7pPr>
            <a:lvl8pPr lvl="7" rtl="0">
              <a:spcBef>
                <a:spcPts val="0"/>
              </a:spcBef>
              <a:spcAft>
                <a:spcPts val="0"/>
              </a:spcAft>
              <a:buNone/>
              <a:defRPr sz="3200">
                <a:solidFill>
                  <a:schemeClr val="lt1"/>
                </a:solidFill>
              </a:defRPr>
            </a:lvl8pPr>
            <a:lvl9pPr lvl="8" rtl="0">
              <a:spcBef>
                <a:spcPts val="0"/>
              </a:spcBef>
              <a:spcAft>
                <a:spcPts val="0"/>
              </a:spcAft>
              <a:buNone/>
              <a:defRPr sz="3200">
                <a:solidFill>
                  <a:schemeClr val="lt1"/>
                </a:solidFill>
              </a:defRPr>
            </a:lvl9pPr>
          </a:lstStyle>
          <a:p/>
        </p:txBody>
      </p:sp>
      <p:sp>
        <p:nvSpPr>
          <p:cNvPr id="147" name="Google Shape;147;p27"/>
          <p:cNvSpPr txBox="1"/>
          <p:nvPr>
            <p:ph idx="2" type="title"/>
          </p:nvPr>
        </p:nvSpPr>
        <p:spPr>
          <a:xfrm>
            <a:off x="465034" y="4129300"/>
            <a:ext cx="6273900" cy="750900"/>
          </a:xfrm>
          <a:prstGeom prst="rect">
            <a:avLst/>
          </a:prstGeom>
        </p:spPr>
        <p:txBody>
          <a:bodyPr anchorCtr="0" anchor="ctr" bIns="45700" lIns="0" spcFirstLastPara="1" rIns="0" wrap="square" tIns="45700">
            <a:noAutofit/>
          </a:bodyPr>
          <a:lstStyle>
            <a:lvl1pPr lvl="0" rtl="0">
              <a:spcBef>
                <a:spcPts val="0"/>
              </a:spcBef>
              <a:spcAft>
                <a:spcPts val="0"/>
              </a:spcAft>
              <a:buNone/>
              <a:defRPr sz="23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148" name="Shape 148"/>
        <p:cNvGrpSpPr/>
        <p:nvPr/>
      </p:nvGrpSpPr>
      <p:grpSpPr>
        <a:xfrm>
          <a:off x="0" y="0"/>
          <a:ext cx="0" cy="0"/>
          <a:chOff x="0" y="0"/>
          <a:chExt cx="0" cy="0"/>
        </a:xfrm>
      </p:grpSpPr>
      <p:pic>
        <p:nvPicPr>
          <p:cNvPr descr="A picture containing camera, sitting, man, table&#10;&#10;Description automatically generated" id="149" name="Google Shape;149;p28"/>
          <p:cNvPicPr preferRelativeResize="0"/>
          <p:nvPr/>
        </p:nvPicPr>
        <p:blipFill rotWithShape="1">
          <a:blip r:embed="rId2">
            <a:alphaModFix/>
          </a:blip>
          <a:srcRect b="0" l="0" r="18705" t="0"/>
          <a:stretch/>
        </p:blipFill>
        <p:spPr>
          <a:xfrm>
            <a:off x="2280650" y="0"/>
            <a:ext cx="9911352" cy="6858000"/>
          </a:xfrm>
          <a:prstGeom prst="rect">
            <a:avLst/>
          </a:prstGeom>
          <a:noFill/>
          <a:ln>
            <a:noFill/>
          </a:ln>
        </p:spPr>
      </p:pic>
      <p:pic>
        <p:nvPicPr>
          <p:cNvPr descr="A picture containing person, black, holding, white&#10;&#10;Description automatically generated" id="150" name="Google Shape;150;p2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51" name="Google Shape;151;p28"/>
          <p:cNvPicPr preferRelativeResize="0"/>
          <p:nvPr/>
        </p:nvPicPr>
        <p:blipFill rotWithShape="1">
          <a:blip r:embed="rId4">
            <a:alphaModFix/>
          </a:blip>
          <a:srcRect b="0" l="0" r="0" t="0"/>
          <a:stretch/>
        </p:blipFill>
        <p:spPr>
          <a:xfrm>
            <a:off x="475488" y="6348389"/>
            <a:ext cx="1335025" cy="210004"/>
          </a:xfrm>
          <a:prstGeom prst="rect">
            <a:avLst/>
          </a:prstGeom>
          <a:noFill/>
          <a:ln>
            <a:noFill/>
          </a:ln>
        </p:spPr>
      </p:pic>
      <p:sp>
        <p:nvSpPr>
          <p:cNvPr id="152" name="Google Shape;152;p28"/>
          <p:cNvSpPr txBox="1"/>
          <p:nvPr>
            <p:ph type="title"/>
          </p:nvPr>
        </p:nvSpPr>
        <p:spPr>
          <a:xfrm>
            <a:off x="459360" y="1011900"/>
            <a:ext cx="6265500" cy="3035700"/>
          </a:xfrm>
          <a:prstGeom prst="rect">
            <a:avLst/>
          </a:prstGeom>
        </p:spPr>
        <p:txBody>
          <a:bodyPr anchorCtr="0" anchor="ctr" bIns="45700" lIns="0" spcFirstLastPara="1" rIns="0" wrap="square" tIns="45700">
            <a:noAutofit/>
          </a:bodyPr>
          <a:lstStyle>
            <a:lvl1pPr lvl="0" rtl="0">
              <a:spcBef>
                <a:spcPts val="0"/>
              </a:spcBef>
              <a:spcAft>
                <a:spcPts val="0"/>
              </a:spcAft>
              <a:buNone/>
              <a:defRPr sz="3200">
                <a:solidFill>
                  <a:schemeClr val="lt1"/>
                </a:solidFill>
              </a:defRPr>
            </a:lvl1pPr>
            <a:lvl2pPr lvl="1" rtl="0">
              <a:spcBef>
                <a:spcPts val="0"/>
              </a:spcBef>
              <a:spcAft>
                <a:spcPts val="0"/>
              </a:spcAft>
              <a:buNone/>
              <a:defRPr sz="3200">
                <a:solidFill>
                  <a:schemeClr val="lt1"/>
                </a:solidFill>
              </a:defRPr>
            </a:lvl2pPr>
            <a:lvl3pPr lvl="2" rtl="0">
              <a:spcBef>
                <a:spcPts val="0"/>
              </a:spcBef>
              <a:spcAft>
                <a:spcPts val="0"/>
              </a:spcAft>
              <a:buNone/>
              <a:defRPr sz="3200">
                <a:solidFill>
                  <a:schemeClr val="lt1"/>
                </a:solidFill>
              </a:defRPr>
            </a:lvl3pPr>
            <a:lvl4pPr lvl="3" rtl="0">
              <a:spcBef>
                <a:spcPts val="0"/>
              </a:spcBef>
              <a:spcAft>
                <a:spcPts val="0"/>
              </a:spcAft>
              <a:buNone/>
              <a:defRPr sz="3200">
                <a:solidFill>
                  <a:schemeClr val="lt1"/>
                </a:solidFill>
              </a:defRPr>
            </a:lvl4pPr>
            <a:lvl5pPr lvl="4" rtl="0">
              <a:spcBef>
                <a:spcPts val="0"/>
              </a:spcBef>
              <a:spcAft>
                <a:spcPts val="0"/>
              </a:spcAft>
              <a:buNone/>
              <a:defRPr sz="3200">
                <a:solidFill>
                  <a:schemeClr val="lt1"/>
                </a:solidFill>
              </a:defRPr>
            </a:lvl5pPr>
            <a:lvl6pPr lvl="5" rtl="0">
              <a:spcBef>
                <a:spcPts val="0"/>
              </a:spcBef>
              <a:spcAft>
                <a:spcPts val="0"/>
              </a:spcAft>
              <a:buNone/>
              <a:defRPr sz="3200">
                <a:solidFill>
                  <a:schemeClr val="lt1"/>
                </a:solidFill>
              </a:defRPr>
            </a:lvl6pPr>
            <a:lvl7pPr lvl="6" rtl="0">
              <a:spcBef>
                <a:spcPts val="0"/>
              </a:spcBef>
              <a:spcAft>
                <a:spcPts val="0"/>
              </a:spcAft>
              <a:buNone/>
              <a:defRPr sz="3200">
                <a:solidFill>
                  <a:schemeClr val="lt1"/>
                </a:solidFill>
              </a:defRPr>
            </a:lvl7pPr>
            <a:lvl8pPr lvl="7" rtl="0">
              <a:spcBef>
                <a:spcPts val="0"/>
              </a:spcBef>
              <a:spcAft>
                <a:spcPts val="0"/>
              </a:spcAft>
              <a:buNone/>
              <a:defRPr sz="3200">
                <a:solidFill>
                  <a:schemeClr val="lt1"/>
                </a:solidFill>
              </a:defRPr>
            </a:lvl8pPr>
            <a:lvl9pPr lvl="8" rtl="0">
              <a:spcBef>
                <a:spcPts val="0"/>
              </a:spcBef>
              <a:spcAft>
                <a:spcPts val="0"/>
              </a:spcAft>
              <a:buNone/>
              <a:defRPr sz="3200">
                <a:solidFill>
                  <a:schemeClr val="lt1"/>
                </a:solidFill>
              </a:defRPr>
            </a:lvl9pPr>
          </a:lstStyle>
          <a:p/>
        </p:txBody>
      </p:sp>
      <p:sp>
        <p:nvSpPr>
          <p:cNvPr id="153" name="Google Shape;153;p28"/>
          <p:cNvSpPr txBox="1"/>
          <p:nvPr>
            <p:ph idx="2" type="title"/>
          </p:nvPr>
        </p:nvSpPr>
        <p:spPr>
          <a:xfrm>
            <a:off x="465034" y="4129300"/>
            <a:ext cx="6273900" cy="750900"/>
          </a:xfrm>
          <a:prstGeom prst="rect">
            <a:avLst/>
          </a:prstGeom>
        </p:spPr>
        <p:txBody>
          <a:bodyPr anchorCtr="0" anchor="ctr" bIns="45700" lIns="0" spcFirstLastPara="1" rIns="0" wrap="square" tIns="45700">
            <a:noAutofit/>
          </a:bodyPr>
          <a:lstStyle>
            <a:lvl1pPr lvl="0" rtl="0">
              <a:spcBef>
                <a:spcPts val="0"/>
              </a:spcBef>
              <a:spcAft>
                <a:spcPts val="0"/>
              </a:spcAft>
              <a:buNone/>
              <a:defRPr sz="23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154" name="Shape 154"/>
        <p:cNvGrpSpPr/>
        <p:nvPr/>
      </p:nvGrpSpPr>
      <p:grpSpPr>
        <a:xfrm>
          <a:off x="0" y="0"/>
          <a:ext cx="0" cy="0"/>
          <a:chOff x="0" y="0"/>
          <a:chExt cx="0" cy="0"/>
        </a:xfrm>
      </p:grpSpPr>
      <p:pic>
        <p:nvPicPr>
          <p:cNvPr descr="A close up of a logo&#10;&#10;Description automatically generated" id="155" name="Google Shape;155;p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6" name="Google Shape;156;p29"/>
          <p:cNvSpPr txBox="1"/>
          <p:nvPr>
            <p:ph type="title"/>
          </p:nvPr>
        </p:nvSpPr>
        <p:spPr>
          <a:xfrm>
            <a:off x="459360" y="1011900"/>
            <a:ext cx="6265500" cy="3035700"/>
          </a:xfrm>
          <a:prstGeom prst="rect">
            <a:avLst/>
          </a:prstGeom>
        </p:spPr>
        <p:txBody>
          <a:bodyPr anchorCtr="0" anchor="ctr" bIns="45700" lIns="0" spcFirstLastPara="1" rIns="0" wrap="square" tIns="45700">
            <a:noAutofit/>
          </a:bodyPr>
          <a:lstStyle>
            <a:lvl1pPr lvl="0" rtl="0">
              <a:spcBef>
                <a:spcPts val="0"/>
              </a:spcBef>
              <a:spcAft>
                <a:spcPts val="0"/>
              </a:spcAft>
              <a:buNone/>
              <a:defRPr sz="3200">
                <a:solidFill>
                  <a:schemeClr val="accent1"/>
                </a:solidFill>
              </a:defRPr>
            </a:lvl1pPr>
            <a:lvl2pPr lvl="1" rtl="0">
              <a:spcBef>
                <a:spcPts val="0"/>
              </a:spcBef>
              <a:spcAft>
                <a:spcPts val="0"/>
              </a:spcAft>
              <a:buNone/>
              <a:defRPr sz="3200">
                <a:solidFill>
                  <a:schemeClr val="accent1"/>
                </a:solidFill>
              </a:defRPr>
            </a:lvl2pPr>
            <a:lvl3pPr lvl="2" rtl="0">
              <a:spcBef>
                <a:spcPts val="0"/>
              </a:spcBef>
              <a:spcAft>
                <a:spcPts val="0"/>
              </a:spcAft>
              <a:buNone/>
              <a:defRPr sz="3200">
                <a:solidFill>
                  <a:schemeClr val="accent1"/>
                </a:solidFill>
              </a:defRPr>
            </a:lvl3pPr>
            <a:lvl4pPr lvl="3" rtl="0">
              <a:spcBef>
                <a:spcPts val="0"/>
              </a:spcBef>
              <a:spcAft>
                <a:spcPts val="0"/>
              </a:spcAft>
              <a:buNone/>
              <a:defRPr sz="3200">
                <a:solidFill>
                  <a:schemeClr val="accent1"/>
                </a:solidFill>
              </a:defRPr>
            </a:lvl4pPr>
            <a:lvl5pPr lvl="4" rtl="0">
              <a:spcBef>
                <a:spcPts val="0"/>
              </a:spcBef>
              <a:spcAft>
                <a:spcPts val="0"/>
              </a:spcAft>
              <a:buNone/>
              <a:defRPr sz="3200">
                <a:solidFill>
                  <a:schemeClr val="accent1"/>
                </a:solidFill>
              </a:defRPr>
            </a:lvl5pPr>
            <a:lvl6pPr lvl="5" rtl="0">
              <a:spcBef>
                <a:spcPts val="0"/>
              </a:spcBef>
              <a:spcAft>
                <a:spcPts val="0"/>
              </a:spcAft>
              <a:buNone/>
              <a:defRPr sz="3200">
                <a:solidFill>
                  <a:schemeClr val="accent1"/>
                </a:solidFill>
              </a:defRPr>
            </a:lvl6pPr>
            <a:lvl7pPr lvl="6" rtl="0">
              <a:spcBef>
                <a:spcPts val="0"/>
              </a:spcBef>
              <a:spcAft>
                <a:spcPts val="0"/>
              </a:spcAft>
              <a:buNone/>
              <a:defRPr sz="3200">
                <a:solidFill>
                  <a:schemeClr val="accent1"/>
                </a:solidFill>
              </a:defRPr>
            </a:lvl7pPr>
            <a:lvl8pPr lvl="7" rtl="0">
              <a:spcBef>
                <a:spcPts val="0"/>
              </a:spcBef>
              <a:spcAft>
                <a:spcPts val="0"/>
              </a:spcAft>
              <a:buNone/>
              <a:defRPr sz="3200">
                <a:solidFill>
                  <a:schemeClr val="accent1"/>
                </a:solidFill>
              </a:defRPr>
            </a:lvl8pPr>
            <a:lvl9pPr lvl="8" rtl="0">
              <a:spcBef>
                <a:spcPts val="0"/>
              </a:spcBef>
              <a:spcAft>
                <a:spcPts val="0"/>
              </a:spcAft>
              <a:buNone/>
              <a:defRPr sz="3200">
                <a:solidFill>
                  <a:schemeClr val="accent1"/>
                </a:solidFill>
              </a:defRPr>
            </a:lvl9pPr>
          </a:lstStyle>
          <a:p/>
        </p:txBody>
      </p:sp>
      <p:sp>
        <p:nvSpPr>
          <p:cNvPr id="157" name="Google Shape;157;p29"/>
          <p:cNvSpPr txBox="1"/>
          <p:nvPr>
            <p:ph idx="2" type="title"/>
          </p:nvPr>
        </p:nvSpPr>
        <p:spPr>
          <a:xfrm>
            <a:off x="465034" y="4129300"/>
            <a:ext cx="6273900" cy="750900"/>
          </a:xfrm>
          <a:prstGeom prst="rect">
            <a:avLst/>
          </a:prstGeom>
        </p:spPr>
        <p:txBody>
          <a:bodyPr anchorCtr="0" anchor="ctr" bIns="45700" lIns="0" spcFirstLastPara="1" rIns="0" wrap="square" tIns="45700">
            <a:noAutofit/>
          </a:bodyPr>
          <a:lstStyle>
            <a:lvl1pPr lvl="0" rtl="0">
              <a:spcBef>
                <a:spcPts val="0"/>
              </a:spcBef>
              <a:spcAft>
                <a:spcPts val="0"/>
              </a:spcAft>
              <a:buNone/>
              <a:defRPr sz="23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158" name="Shape 158"/>
        <p:cNvGrpSpPr/>
        <p:nvPr/>
      </p:nvGrpSpPr>
      <p:grpSpPr>
        <a:xfrm>
          <a:off x="0" y="0"/>
          <a:ext cx="0" cy="0"/>
          <a:chOff x="0" y="0"/>
          <a:chExt cx="0" cy="0"/>
        </a:xfrm>
      </p:grpSpPr>
      <p:pic>
        <p:nvPicPr>
          <p:cNvPr descr="A picture containing light, black, large, white&#10;&#10;Description automatically generated" id="159" name="Google Shape;159;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0" name="Google Shape;160;p30"/>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61" name="Google Shape;161;p30"/>
          <p:cNvPicPr preferRelativeResize="0"/>
          <p:nvPr/>
        </p:nvPicPr>
        <p:blipFill rotWithShape="1">
          <a:blip r:embed="rId3">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162" name="Shape 162"/>
        <p:cNvGrpSpPr/>
        <p:nvPr/>
      </p:nvGrpSpPr>
      <p:grpSpPr>
        <a:xfrm>
          <a:off x="0" y="0"/>
          <a:ext cx="0" cy="0"/>
          <a:chOff x="0" y="0"/>
          <a:chExt cx="0" cy="0"/>
        </a:xfrm>
      </p:grpSpPr>
      <p:pic>
        <p:nvPicPr>
          <p:cNvPr descr="A young person sitting in front of a computer&#10;&#10;Description automatically generated" id="163" name="Google Shape;163;p3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person, black, holding, white&#10;&#10;Description automatically generated" id="164" name="Google Shape;164;p3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5" name="Google Shape;165;p31"/>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66" name="Google Shape;166;p31"/>
          <p:cNvPicPr preferRelativeResize="0"/>
          <p:nvPr/>
        </p:nvPicPr>
        <p:blipFill rotWithShape="1">
          <a:blip r:embed="rId4">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4"/>
          <p:cNvSpPr txBox="1"/>
          <p:nvPr>
            <p:ph type="title"/>
          </p:nvPr>
        </p:nvSpPr>
        <p:spPr>
          <a:xfrm>
            <a:off x="460979" y="365126"/>
            <a:ext cx="11259966" cy="992188"/>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167" name="Shape 167"/>
        <p:cNvGrpSpPr/>
        <p:nvPr/>
      </p:nvGrpSpPr>
      <p:grpSpPr>
        <a:xfrm>
          <a:off x="0" y="0"/>
          <a:ext cx="0" cy="0"/>
          <a:chOff x="0" y="0"/>
          <a:chExt cx="0" cy="0"/>
        </a:xfrm>
      </p:grpSpPr>
      <p:pic>
        <p:nvPicPr>
          <p:cNvPr descr="A person sitting at a table using a computer&#10;&#10;Description automatically generated" id="168" name="Google Shape;168;p32"/>
          <p:cNvPicPr preferRelativeResize="0"/>
          <p:nvPr/>
        </p:nvPicPr>
        <p:blipFill rotWithShape="1">
          <a:blip r:embed="rId2">
            <a:alphaModFix/>
          </a:blip>
          <a:srcRect b="0" l="0" r="24115" t="0"/>
          <a:stretch/>
        </p:blipFill>
        <p:spPr>
          <a:xfrm>
            <a:off x="2940147" y="0"/>
            <a:ext cx="9251851" cy="6858000"/>
          </a:xfrm>
          <a:prstGeom prst="rect">
            <a:avLst/>
          </a:prstGeom>
          <a:noFill/>
          <a:ln>
            <a:noFill/>
          </a:ln>
        </p:spPr>
      </p:pic>
      <p:pic>
        <p:nvPicPr>
          <p:cNvPr descr="A picture containing person, black, holding, white&#10;&#10;Description automatically generated" id="169" name="Google Shape;169;p3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0" name="Google Shape;170;p32"/>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71" name="Google Shape;171;p32"/>
          <p:cNvPicPr preferRelativeResize="0"/>
          <p:nvPr/>
        </p:nvPicPr>
        <p:blipFill rotWithShape="1">
          <a:blip r:embed="rId4">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172" name="Shape 172"/>
        <p:cNvGrpSpPr/>
        <p:nvPr/>
      </p:nvGrpSpPr>
      <p:grpSpPr>
        <a:xfrm>
          <a:off x="0" y="0"/>
          <a:ext cx="0" cy="0"/>
          <a:chOff x="0" y="0"/>
          <a:chExt cx="0" cy="0"/>
        </a:xfrm>
      </p:grpSpPr>
      <p:pic>
        <p:nvPicPr>
          <p:cNvPr descr="A group of people sitting at a table using a computer&#10;&#10;Description automatically generated" id="173" name="Google Shape;173;p33"/>
          <p:cNvPicPr preferRelativeResize="0"/>
          <p:nvPr/>
        </p:nvPicPr>
        <p:blipFill rotWithShape="1">
          <a:blip r:embed="rId2">
            <a:alphaModFix/>
          </a:blip>
          <a:srcRect b="0" l="0" r="11535" t="0"/>
          <a:stretch/>
        </p:blipFill>
        <p:spPr>
          <a:xfrm>
            <a:off x="1406769" y="0"/>
            <a:ext cx="10785230" cy="6858000"/>
          </a:xfrm>
          <a:prstGeom prst="rect">
            <a:avLst/>
          </a:prstGeom>
          <a:noFill/>
          <a:ln>
            <a:noFill/>
          </a:ln>
        </p:spPr>
      </p:pic>
      <p:pic>
        <p:nvPicPr>
          <p:cNvPr descr="A picture containing person, black, holding, white&#10;&#10;Description automatically generated" id="174" name="Google Shape;174;p3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5" name="Google Shape;175;p33"/>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76" name="Google Shape;176;p33"/>
          <p:cNvPicPr preferRelativeResize="0"/>
          <p:nvPr/>
        </p:nvPicPr>
        <p:blipFill rotWithShape="1">
          <a:blip r:embed="rId4">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177" name="Shape 177"/>
        <p:cNvGrpSpPr/>
        <p:nvPr/>
      </p:nvGrpSpPr>
      <p:grpSpPr>
        <a:xfrm>
          <a:off x="0" y="0"/>
          <a:ext cx="0" cy="0"/>
          <a:chOff x="0" y="0"/>
          <a:chExt cx="0" cy="0"/>
        </a:xfrm>
      </p:grpSpPr>
      <p:sp>
        <p:nvSpPr>
          <p:cNvPr id="178" name="Google Shape;178;p3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79" name="Google Shape;179;p34"/>
          <p:cNvPicPr preferRelativeResize="0"/>
          <p:nvPr/>
        </p:nvPicPr>
        <p:blipFill rotWithShape="1">
          <a:blip r:embed="rId2">
            <a:alphaModFix/>
          </a:blip>
          <a:srcRect b="0" l="0" r="0" t="0"/>
          <a:stretch/>
        </p:blipFill>
        <p:spPr>
          <a:xfrm>
            <a:off x="475488" y="6348389"/>
            <a:ext cx="1335025" cy="210004"/>
          </a:xfrm>
          <a:prstGeom prst="rect">
            <a:avLst/>
          </a:prstGeom>
          <a:noFill/>
          <a:ln>
            <a:noFill/>
          </a:ln>
        </p:spPr>
      </p:pic>
      <p:sp>
        <p:nvSpPr>
          <p:cNvPr id="180" name="Google Shape;180;p34"/>
          <p:cNvSpPr txBox="1"/>
          <p:nvPr>
            <p:ph idx="1" type="body"/>
          </p:nvPr>
        </p:nvSpPr>
        <p:spPr>
          <a:xfrm>
            <a:off x="460867" y="1585915"/>
            <a:ext cx="11257200" cy="4591200"/>
          </a:xfrm>
          <a:prstGeom prst="rect">
            <a:avLst/>
          </a:prstGeom>
          <a:noFill/>
          <a:ln>
            <a:noFill/>
          </a:ln>
        </p:spPr>
        <p:txBody>
          <a:bodyPr anchorCtr="0" anchor="t" bIns="60925" lIns="0" spcFirstLastPara="1" rIns="0" wrap="square" tIns="60925">
            <a:noAutofit/>
          </a:bodyPr>
          <a:lstStyle>
            <a:lvl1pPr indent="-406400" lvl="0" marL="457200" rtl="0" algn="l">
              <a:lnSpc>
                <a:spcPct val="90000"/>
              </a:lnSpc>
              <a:spcBef>
                <a:spcPts val="1100"/>
              </a:spcBef>
              <a:spcAft>
                <a:spcPts val="0"/>
              </a:spcAft>
              <a:buSzPts val="2800"/>
              <a:buChar char="▪"/>
              <a:defRPr>
                <a:solidFill>
                  <a:srgbClr val="FFFFFF"/>
                </a:solidFill>
              </a:defRPr>
            </a:lvl1pPr>
            <a:lvl2pPr indent="-381000" lvl="1" marL="914400" rtl="0" algn="l">
              <a:lnSpc>
                <a:spcPct val="90000"/>
              </a:lnSpc>
              <a:spcBef>
                <a:spcPts val="500"/>
              </a:spcBef>
              <a:spcAft>
                <a:spcPts val="0"/>
              </a:spcAft>
              <a:buSzPts val="2400"/>
              <a:buChar char="▪"/>
              <a:defRPr>
                <a:solidFill>
                  <a:srgbClr val="FFFFFF"/>
                </a:solidFill>
              </a:defRPr>
            </a:lvl2pPr>
            <a:lvl3pPr indent="-355600" lvl="2" marL="1371600" rtl="0" algn="l">
              <a:lnSpc>
                <a:spcPct val="90000"/>
              </a:lnSpc>
              <a:spcBef>
                <a:spcPts val="500"/>
              </a:spcBef>
              <a:spcAft>
                <a:spcPts val="0"/>
              </a:spcAft>
              <a:buSzPts val="2000"/>
              <a:buChar char="▪"/>
              <a:defRPr>
                <a:solidFill>
                  <a:srgbClr val="FFFFFF"/>
                </a:solidFill>
              </a:defRPr>
            </a:lvl3pPr>
            <a:lvl4pPr indent="-349250" lvl="3" marL="1828800" rtl="0" algn="l">
              <a:lnSpc>
                <a:spcPct val="90000"/>
              </a:lnSpc>
              <a:spcBef>
                <a:spcPts val="500"/>
              </a:spcBef>
              <a:spcAft>
                <a:spcPts val="0"/>
              </a:spcAft>
              <a:buSzPts val="1900"/>
              <a:buChar char="▪"/>
              <a:defRPr>
                <a:solidFill>
                  <a:srgbClr val="FFFFFF"/>
                </a:solidFill>
              </a:defRPr>
            </a:lvl4pPr>
            <a:lvl5pPr indent="-323850" lvl="4" marL="2286000" rtl="0" algn="l">
              <a:lnSpc>
                <a:spcPct val="90000"/>
              </a:lnSpc>
              <a:spcBef>
                <a:spcPts val="500"/>
              </a:spcBef>
              <a:spcAft>
                <a:spcPts val="0"/>
              </a:spcAft>
              <a:buSzPts val="1500"/>
              <a:buChar char="▪"/>
              <a:defRPr>
                <a:solidFill>
                  <a:srgbClr val="FFFFFF"/>
                </a:solidFill>
              </a:defRPr>
            </a:lvl5pPr>
            <a:lvl6pPr indent="-323850" lvl="5" marL="2743200" rtl="0" algn="l">
              <a:lnSpc>
                <a:spcPct val="90000"/>
              </a:lnSpc>
              <a:spcBef>
                <a:spcPts val="500"/>
              </a:spcBef>
              <a:spcAft>
                <a:spcPts val="0"/>
              </a:spcAft>
              <a:buSzPts val="1500"/>
              <a:buChar char="▪"/>
              <a:defRPr>
                <a:solidFill>
                  <a:srgbClr val="FFFFFF"/>
                </a:solidFill>
              </a:defRPr>
            </a:lvl6pPr>
            <a:lvl7pPr indent="-323850" lvl="6" marL="3200400" rtl="0" algn="l">
              <a:lnSpc>
                <a:spcPct val="90000"/>
              </a:lnSpc>
              <a:spcBef>
                <a:spcPts val="500"/>
              </a:spcBef>
              <a:spcAft>
                <a:spcPts val="0"/>
              </a:spcAft>
              <a:buSzPts val="1500"/>
              <a:buChar char="▪"/>
              <a:defRPr>
                <a:solidFill>
                  <a:srgbClr val="FFFFFF"/>
                </a:solidFill>
              </a:defRPr>
            </a:lvl7pPr>
            <a:lvl8pPr indent="-323850" lvl="7" marL="3657600" rtl="0" algn="l">
              <a:lnSpc>
                <a:spcPct val="90000"/>
              </a:lnSpc>
              <a:spcBef>
                <a:spcPts val="500"/>
              </a:spcBef>
              <a:spcAft>
                <a:spcPts val="0"/>
              </a:spcAft>
              <a:buSzPts val="1500"/>
              <a:buChar char="▪"/>
              <a:defRPr>
                <a:solidFill>
                  <a:srgbClr val="FFFFFF"/>
                </a:solidFill>
              </a:defRPr>
            </a:lvl8pPr>
            <a:lvl9pPr indent="-323850" lvl="8" marL="4114800" rtl="0" algn="l">
              <a:lnSpc>
                <a:spcPct val="90000"/>
              </a:lnSpc>
              <a:spcBef>
                <a:spcPts val="500"/>
              </a:spcBef>
              <a:spcAft>
                <a:spcPts val="0"/>
              </a:spcAft>
              <a:buSzPts val="1500"/>
              <a:buChar char="▪"/>
              <a:defRPr>
                <a:solidFill>
                  <a:srgbClr val="FFFFFF"/>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Dark" showMasterSp="0">
  <p:cSld name="Title and Content Dark_1">
    <p:bg>
      <p:bgPr>
        <a:solidFill>
          <a:schemeClr val="accent1"/>
        </a:solidFill>
      </p:bgPr>
    </p:bg>
    <p:spTree>
      <p:nvGrpSpPr>
        <p:cNvPr id="181" name="Shape 181"/>
        <p:cNvGrpSpPr/>
        <p:nvPr/>
      </p:nvGrpSpPr>
      <p:grpSpPr>
        <a:xfrm>
          <a:off x="0" y="0"/>
          <a:ext cx="0" cy="0"/>
          <a:chOff x="0" y="0"/>
          <a:chExt cx="0" cy="0"/>
        </a:xfrm>
      </p:grpSpPr>
      <p:sp>
        <p:nvSpPr>
          <p:cNvPr id="182" name="Google Shape;182;p3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83" name="Google Shape;183;p35"/>
          <p:cNvPicPr preferRelativeResize="0"/>
          <p:nvPr/>
        </p:nvPicPr>
        <p:blipFill rotWithShape="1">
          <a:blip r:embed="rId2">
            <a:alphaModFix/>
          </a:blip>
          <a:srcRect b="0" l="0" r="0" t="0"/>
          <a:stretch/>
        </p:blipFill>
        <p:spPr>
          <a:xfrm>
            <a:off x="475488" y="6348389"/>
            <a:ext cx="1335025" cy="210004"/>
          </a:xfrm>
          <a:prstGeom prst="rect">
            <a:avLst/>
          </a:prstGeom>
          <a:noFill/>
          <a:ln>
            <a:noFill/>
          </a:ln>
        </p:spPr>
      </p:pic>
      <p:sp>
        <p:nvSpPr>
          <p:cNvPr id="184" name="Google Shape;184;p35"/>
          <p:cNvSpPr txBox="1"/>
          <p:nvPr>
            <p:ph idx="1" type="body"/>
          </p:nvPr>
        </p:nvSpPr>
        <p:spPr>
          <a:xfrm>
            <a:off x="460851" y="1767833"/>
            <a:ext cx="11376900" cy="4452000"/>
          </a:xfrm>
          <a:prstGeom prst="rect">
            <a:avLst/>
          </a:prstGeom>
          <a:noFill/>
          <a:ln>
            <a:noFill/>
          </a:ln>
        </p:spPr>
        <p:txBody>
          <a:bodyPr anchorCtr="0" anchor="t" bIns="60925" lIns="0" spcFirstLastPara="1" rIns="0" wrap="square" tIns="60925">
            <a:noAutofit/>
          </a:bodyPr>
          <a:lstStyle>
            <a:lvl1pPr indent="-400050" lvl="0" marL="457200" rtl="0" algn="l">
              <a:lnSpc>
                <a:spcPct val="90000"/>
              </a:lnSpc>
              <a:spcBef>
                <a:spcPts val="1100"/>
              </a:spcBef>
              <a:spcAft>
                <a:spcPts val="0"/>
              </a:spcAft>
              <a:buSzPts val="2700"/>
              <a:buChar char="▪"/>
              <a:defRPr sz="2700">
                <a:solidFill>
                  <a:schemeClr val="lt1"/>
                </a:solidFill>
              </a:defRPr>
            </a:lvl1pPr>
            <a:lvl2pPr indent="-381000" lvl="1" marL="914400" rtl="0" algn="l">
              <a:lnSpc>
                <a:spcPct val="90000"/>
              </a:lnSpc>
              <a:spcBef>
                <a:spcPts val="500"/>
              </a:spcBef>
              <a:spcAft>
                <a:spcPts val="0"/>
              </a:spcAft>
              <a:buSzPts val="2400"/>
              <a:buChar char="▪"/>
              <a:defRPr>
                <a:solidFill>
                  <a:schemeClr val="lt1"/>
                </a:solidFill>
              </a:defRPr>
            </a:lvl2pPr>
            <a:lvl3pPr indent="-355600" lvl="2" marL="1371600" rtl="0" algn="l">
              <a:lnSpc>
                <a:spcPct val="90000"/>
              </a:lnSpc>
              <a:spcBef>
                <a:spcPts val="500"/>
              </a:spcBef>
              <a:spcAft>
                <a:spcPts val="0"/>
              </a:spcAft>
              <a:buSzPts val="2000"/>
              <a:buChar char="▪"/>
              <a:defRPr>
                <a:solidFill>
                  <a:schemeClr val="lt1"/>
                </a:solidFill>
              </a:defRPr>
            </a:lvl3pPr>
            <a:lvl4pPr indent="-349250" lvl="3" marL="1828800" rtl="0" algn="l">
              <a:lnSpc>
                <a:spcPct val="90000"/>
              </a:lnSpc>
              <a:spcBef>
                <a:spcPts val="500"/>
              </a:spcBef>
              <a:spcAft>
                <a:spcPts val="0"/>
              </a:spcAft>
              <a:buSzPts val="1900"/>
              <a:buChar char="▪"/>
              <a:defRPr>
                <a:solidFill>
                  <a:schemeClr val="lt1"/>
                </a:solidFill>
              </a:defRPr>
            </a:lvl4pPr>
            <a:lvl5pPr indent="-323850" lvl="4" marL="2286000" rtl="0" algn="l">
              <a:lnSpc>
                <a:spcPct val="90000"/>
              </a:lnSpc>
              <a:spcBef>
                <a:spcPts val="500"/>
              </a:spcBef>
              <a:spcAft>
                <a:spcPts val="0"/>
              </a:spcAft>
              <a:buSzPts val="1500"/>
              <a:buChar char="▪"/>
              <a:defRPr>
                <a:solidFill>
                  <a:schemeClr val="lt1"/>
                </a:solidFill>
              </a:defRPr>
            </a:lvl5pPr>
            <a:lvl6pPr indent="-323850" lvl="5" marL="2743200" rtl="0" algn="l">
              <a:lnSpc>
                <a:spcPct val="90000"/>
              </a:lnSpc>
              <a:spcBef>
                <a:spcPts val="500"/>
              </a:spcBef>
              <a:spcAft>
                <a:spcPts val="0"/>
              </a:spcAft>
              <a:buSzPts val="1500"/>
              <a:buChar char="▪"/>
              <a:defRPr>
                <a:solidFill>
                  <a:schemeClr val="lt1"/>
                </a:solidFill>
              </a:defRPr>
            </a:lvl6pPr>
            <a:lvl7pPr indent="-323850" lvl="6" marL="3200400" rtl="0" algn="l">
              <a:lnSpc>
                <a:spcPct val="90000"/>
              </a:lnSpc>
              <a:spcBef>
                <a:spcPts val="500"/>
              </a:spcBef>
              <a:spcAft>
                <a:spcPts val="0"/>
              </a:spcAft>
              <a:buSzPts val="1500"/>
              <a:buChar char="▪"/>
              <a:defRPr>
                <a:solidFill>
                  <a:schemeClr val="lt1"/>
                </a:solidFill>
              </a:defRPr>
            </a:lvl7pPr>
            <a:lvl8pPr indent="-323850" lvl="7" marL="3657600" rtl="0" algn="l">
              <a:lnSpc>
                <a:spcPct val="90000"/>
              </a:lnSpc>
              <a:spcBef>
                <a:spcPts val="500"/>
              </a:spcBef>
              <a:spcAft>
                <a:spcPts val="0"/>
              </a:spcAft>
              <a:buSzPts val="1500"/>
              <a:buChar char="▪"/>
              <a:defRPr>
                <a:solidFill>
                  <a:schemeClr val="lt1"/>
                </a:solidFill>
              </a:defRPr>
            </a:lvl8pPr>
            <a:lvl9pPr indent="-323850" lvl="8" marL="4114800" rtl="0" algn="l">
              <a:lnSpc>
                <a:spcPct val="90000"/>
              </a:lnSpc>
              <a:spcBef>
                <a:spcPts val="500"/>
              </a:spcBef>
              <a:spcAft>
                <a:spcPts val="0"/>
              </a:spcAft>
              <a:buSzPts val="1500"/>
              <a:buChar char="▪"/>
              <a:defRPr>
                <a:solidFill>
                  <a:schemeClr val="lt1"/>
                </a:solidFill>
              </a:defRPr>
            </a:lvl9pPr>
          </a:lstStyle>
          <a:p/>
        </p:txBody>
      </p:sp>
      <p:sp>
        <p:nvSpPr>
          <p:cNvPr id="185" name="Google Shape;185;p35"/>
          <p:cNvSpPr txBox="1"/>
          <p:nvPr>
            <p:ph idx="2" type="subTitle"/>
          </p:nvPr>
        </p:nvSpPr>
        <p:spPr>
          <a:xfrm>
            <a:off x="460851" y="1234566"/>
            <a:ext cx="11257200" cy="409500"/>
          </a:xfrm>
          <a:prstGeom prst="rect">
            <a:avLst/>
          </a:prstGeom>
        </p:spPr>
        <p:txBody>
          <a:bodyPr anchorCtr="0" anchor="ctr" bIns="45700" lIns="0" spcFirstLastPara="1" rIns="0" wrap="square" tIns="4570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186" name="Shape 186"/>
        <p:cNvGrpSpPr/>
        <p:nvPr/>
      </p:nvGrpSpPr>
      <p:grpSpPr>
        <a:xfrm>
          <a:off x="0" y="0"/>
          <a:ext cx="0" cy="0"/>
          <a:chOff x="0" y="0"/>
          <a:chExt cx="0" cy="0"/>
        </a:xfrm>
      </p:grpSpPr>
      <p:sp>
        <p:nvSpPr>
          <p:cNvPr id="187" name="Google Shape;187;p3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88" name="Google Shape;188;p36"/>
          <p:cNvPicPr preferRelativeResize="0"/>
          <p:nvPr/>
        </p:nvPicPr>
        <p:blipFill rotWithShape="1">
          <a:blip r:embed="rId2">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189" name="Shape 189"/>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190" name="Shape 190"/>
        <p:cNvGrpSpPr/>
        <p:nvPr/>
      </p:nvGrpSpPr>
      <p:grpSpPr>
        <a:xfrm>
          <a:off x="0" y="0"/>
          <a:ext cx="0" cy="0"/>
          <a:chOff x="0" y="0"/>
          <a:chExt cx="0" cy="0"/>
        </a:xfrm>
      </p:grpSpPr>
      <p:pic>
        <p:nvPicPr>
          <p:cNvPr descr="A close up of a logo&#10;&#10;Description automatically generated" id="191" name="Google Shape;191;p38"/>
          <p:cNvPicPr preferRelativeResize="0"/>
          <p:nvPr/>
        </p:nvPicPr>
        <p:blipFill rotWithShape="1">
          <a:blip r:embed="rId2">
            <a:alphaModFix amt="50000"/>
          </a:blip>
          <a:srcRect b="0" l="0" r="14273" t="0"/>
          <a:stretch/>
        </p:blipFill>
        <p:spPr>
          <a:xfrm>
            <a:off x="1739900" y="0"/>
            <a:ext cx="10452101" cy="6858000"/>
          </a:xfrm>
          <a:prstGeom prst="rect">
            <a:avLst/>
          </a:prstGeom>
          <a:noFill/>
          <a:ln>
            <a:noFill/>
          </a:ln>
        </p:spPr>
      </p:pic>
      <p:sp>
        <p:nvSpPr>
          <p:cNvPr id="192" name="Google Shape;192;p38"/>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4000"/>
              <a:buFont typeface="Barlow"/>
              <a:buNone/>
              <a:defRPr>
                <a:solidFill>
                  <a:schemeClr val="dk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193" name="Shape 193"/>
        <p:cNvGrpSpPr/>
        <p:nvPr/>
      </p:nvGrpSpPr>
      <p:grpSpPr>
        <a:xfrm>
          <a:off x="0" y="0"/>
          <a:ext cx="0" cy="0"/>
          <a:chOff x="0" y="0"/>
          <a:chExt cx="0" cy="0"/>
        </a:xfrm>
      </p:grpSpPr>
      <p:pic>
        <p:nvPicPr>
          <p:cNvPr descr="A picture containing building, light, traffic, white&#10;&#10;Description automatically generated" id="194" name="Google Shape;194;p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95" name="Google Shape;195;p39"/>
          <p:cNvSpPr txBox="1"/>
          <p:nvPr>
            <p:ph type="title"/>
          </p:nvPr>
        </p:nvSpPr>
        <p:spPr>
          <a:xfrm>
            <a:off x="460980" y="2766218"/>
            <a:ext cx="108927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96" name="Google Shape;196;p39"/>
          <p:cNvPicPr preferRelativeResize="0"/>
          <p:nvPr/>
        </p:nvPicPr>
        <p:blipFill rotWithShape="1">
          <a:blip r:embed="rId3">
            <a:alphaModFix/>
          </a:blip>
          <a:srcRect b="0" l="0" r="0" t="0"/>
          <a:stretch/>
        </p:blipFill>
        <p:spPr>
          <a:xfrm>
            <a:off x="475488" y="6348389"/>
            <a:ext cx="1335025" cy="2100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23" name="Shape 23"/>
        <p:cNvGrpSpPr/>
        <p:nvPr/>
      </p:nvGrpSpPr>
      <p:grpSpPr>
        <a:xfrm>
          <a:off x="0" y="0"/>
          <a:ext cx="0" cy="0"/>
          <a:chOff x="0" y="0"/>
          <a:chExt cx="0" cy="0"/>
        </a:xfrm>
      </p:grpSpPr>
      <p:sp>
        <p:nvSpPr>
          <p:cNvPr id="24" name="Google Shape;24;p5"/>
          <p:cNvSpPr txBox="1"/>
          <p:nvPr>
            <p:ph type="title"/>
          </p:nvPr>
        </p:nvSpPr>
        <p:spPr>
          <a:xfrm>
            <a:off x="460979" y="365126"/>
            <a:ext cx="11259966" cy="992188"/>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 type="body"/>
          </p:nvPr>
        </p:nvSpPr>
        <p:spPr>
          <a:xfrm>
            <a:off x="460979" y="2280402"/>
            <a:ext cx="5399821" cy="3896561"/>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000"/>
              </a:spcBef>
              <a:spcAft>
                <a:spcPts val="0"/>
              </a:spcAft>
              <a:buClr>
                <a:schemeClr val="accent2"/>
              </a:buClr>
              <a:buSzPts val="1800"/>
              <a:buFont typeface="Noto Sans Symbols"/>
              <a:buChar char="▪"/>
              <a:defRPr sz="2400"/>
            </a:lvl1pPr>
            <a:lvl2pPr indent="-323850" lvl="1" marL="914400" algn="l">
              <a:lnSpc>
                <a:spcPct val="90000"/>
              </a:lnSpc>
              <a:spcBef>
                <a:spcPts val="500"/>
              </a:spcBef>
              <a:spcAft>
                <a:spcPts val="0"/>
              </a:spcAft>
              <a:buSzPts val="1500"/>
              <a:buChar char="▪"/>
              <a:defRPr sz="2000"/>
            </a:lvl2pPr>
            <a:lvl3pPr indent="-314325" lvl="2" marL="1371600" algn="l">
              <a:lnSpc>
                <a:spcPct val="90000"/>
              </a:lnSpc>
              <a:spcBef>
                <a:spcPts val="500"/>
              </a:spcBef>
              <a:spcAft>
                <a:spcPts val="0"/>
              </a:spcAft>
              <a:buSzPts val="1350"/>
              <a:buChar char="▪"/>
              <a:defRPr sz="1800"/>
            </a:lvl3pPr>
            <a:lvl4pPr indent="-304800" lvl="3" marL="1828800" algn="l">
              <a:lnSpc>
                <a:spcPct val="90000"/>
              </a:lnSpc>
              <a:spcBef>
                <a:spcPts val="500"/>
              </a:spcBef>
              <a:spcAft>
                <a:spcPts val="0"/>
              </a:spcAft>
              <a:buSzPts val="1200"/>
              <a:buChar char="▪"/>
              <a:defRPr sz="1600"/>
            </a:lvl4pPr>
            <a:lvl5pPr indent="-304800" lvl="4" marL="2286000" algn="l">
              <a:lnSpc>
                <a:spcPct val="90000"/>
              </a:lnSpc>
              <a:spcBef>
                <a:spcPts val="500"/>
              </a:spcBef>
              <a:spcAft>
                <a:spcPts val="0"/>
              </a:spcAft>
              <a:buSzPts val="12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5"/>
          <p:cNvSpPr txBox="1"/>
          <p:nvPr>
            <p:ph idx="2" type="body"/>
          </p:nvPr>
        </p:nvSpPr>
        <p:spPr>
          <a:xfrm>
            <a:off x="6321123" y="2282025"/>
            <a:ext cx="5399821" cy="3894938"/>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000"/>
              </a:spcBef>
              <a:spcAft>
                <a:spcPts val="0"/>
              </a:spcAft>
              <a:buClr>
                <a:schemeClr val="accent2"/>
              </a:buClr>
              <a:buSzPts val="1800"/>
              <a:buFont typeface="Noto Sans Symbols"/>
              <a:buChar char="▪"/>
              <a:defRPr sz="2400"/>
            </a:lvl1pPr>
            <a:lvl2pPr indent="-323850" lvl="1" marL="914400" algn="l">
              <a:lnSpc>
                <a:spcPct val="90000"/>
              </a:lnSpc>
              <a:spcBef>
                <a:spcPts val="500"/>
              </a:spcBef>
              <a:spcAft>
                <a:spcPts val="0"/>
              </a:spcAft>
              <a:buSzPts val="1500"/>
              <a:buChar char="▪"/>
              <a:defRPr sz="2000"/>
            </a:lvl2pPr>
            <a:lvl3pPr indent="-314325" lvl="2" marL="1371600" algn="l">
              <a:lnSpc>
                <a:spcPct val="90000"/>
              </a:lnSpc>
              <a:spcBef>
                <a:spcPts val="500"/>
              </a:spcBef>
              <a:spcAft>
                <a:spcPts val="0"/>
              </a:spcAft>
              <a:buSzPts val="1350"/>
              <a:buChar char="▪"/>
              <a:defRPr sz="1800"/>
            </a:lvl3pPr>
            <a:lvl4pPr indent="-304800" lvl="3" marL="1828800" algn="l">
              <a:lnSpc>
                <a:spcPct val="90000"/>
              </a:lnSpc>
              <a:spcBef>
                <a:spcPts val="500"/>
              </a:spcBef>
              <a:spcAft>
                <a:spcPts val="0"/>
              </a:spcAft>
              <a:buSzPts val="1200"/>
              <a:buChar char="▪"/>
              <a:defRPr sz="1600"/>
            </a:lvl4pPr>
            <a:lvl5pPr indent="-304800" lvl="4" marL="2286000" algn="l">
              <a:lnSpc>
                <a:spcPct val="90000"/>
              </a:lnSpc>
              <a:spcBef>
                <a:spcPts val="500"/>
              </a:spcBef>
              <a:spcAft>
                <a:spcPts val="0"/>
              </a:spcAft>
              <a:buSzPts val="12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7" name="Google Shape;27;p5"/>
          <p:cNvCxnSpPr/>
          <p:nvPr/>
        </p:nvCxnSpPr>
        <p:spPr>
          <a:xfrm>
            <a:off x="5968778" y="1585913"/>
            <a:ext cx="0" cy="4590288"/>
          </a:xfrm>
          <a:prstGeom prst="straightConnector1">
            <a:avLst/>
          </a:prstGeom>
          <a:noFill/>
          <a:ln cap="flat" cmpd="sng" w="12700">
            <a:solidFill>
              <a:schemeClr val="accent5"/>
            </a:solidFill>
            <a:prstDash val="solid"/>
            <a:miter lim="800000"/>
            <a:headEnd len="sm" w="sm" type="none"/>
            <a:tailEnd len="sm" w="sm" type="none"/>
          </a:ln>
        </p:spPr>
      </p:cxnSp>
      <p:sp>
        <p:nvSpPr>
          <p:cNvPr id="28" name="Google Shape;28;p5"/>
          <p:cNvSpPr txBox="1"/>
          <p:nvPr>
            <p:ph idx="3" type="body"/>
          </p:nvPr>
        </p:nvSpPr>
        <p:spPr>
          <a:xfrm>
            <a:off x="6321123" y="1587535"/>
            <a:ext cx="5399821" cy="584550"/>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0"/>
              </a:spcBef>
              <a:spcAft>
                <a:spcPts val="0"/>
              </a:spcAft>
              <a:buSzPts val="1400"/>
              <a:buNone/>
              <a:defRPr sz="2400">
                <a:solidFill>
                  <a:schemeClr val="accent5"/>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 name="Google Shape;29;p5"/>
          <p:cNvSpPr txBox="1"/>
          <p:nvPr>
            <p:ph idx="4" type="body"/>
          </p:nvPr>
        </p:nvSpPr>
        <p:spPr>
          <a:xfrm>
            <a:off x="460978" y="1587535"/>
            <a:ext cx="5399821" cy="58455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2100"/>
              <a:buNone/>
              <a:defRPr sz="2400">
                <a:solidFill>
                  <a:schemeClr val="accent5"/>
                </a:solidFill>
                <a:latin typeface="Barlow"/>
                <a:ea typeface="Barlow"/>
                <a:cs typeface="Barlow"/>
                <a:sym typeface="Barlow"/>
              </a:defRPr>
            </a:lvl1pPr>
            <a:lvl2pPr indent="-314325" lvl="1" marL="914400" algn="l">
              <a:lnSpc>
                <a:spcPct val="90000"/>
              </a:lnSpc>
              <a:spcBef>
                <a:spcPts val="500"/>
              </a:spcBef>
              <a:spcAft>
                <a:spcPts val="0"/>
              </a:spcAft>
              <a:buSzPts val="1350"/>
              <a:buChar char="▪"/>
              <a:defRPr/>
            </a:lvl2pPr>
            <a:lvl3pPr indent="-314325" lvl="2" marL="1371600" algn="l">
              <a:lnSpc>
                <a:spcPct val="90000"/>
              </a:lnSpc>
              <a:spcBef>
                <a:spcPts val="500"/>
              </a:spcBef>
              <a:spcAft>
                <a:spcPts val="0"/>
              </a:spcAft>
              <a:buSzPts val="1350"/>
              <a:buChar char="▪"/>
              <a:defRPr/>
            </a:lvl3pPr>
            <a:lvl4pPr indent="-314325" lvl="3" marL="1828800" algn="l">
              <a:lnSpc>
                <a:spcPct val="90000"/>
              </a:lnSpc>
              <a:spcBef>
                <a:spcPts val="500"/>
              </a:spcBef>
              <a:spcAft>
                <a:spcPts val="0"/>
              </a:spcAft>
              <a:buSzPts val="1350"/>
              <a:buChar char="▪"/>
              <a:defRPr/>
            </a:lvl4pPr>
            <a:lvl5pPr indent="-314325" lvl="4" marL="2286000" algn="l">
              <a:lnSpc>
                <a:spcPct val="90000"/>
              </a:lnSpc>
              <a:spcBef>
                <a:spcPts val="50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460979" y="365126"/>
            <a:ext cx="11259966" cy="992188"/>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
          <p:cNvSpPr txBox="1"/>
          <p:nvPr>
            <p:ph idx="1" type="body"/>
          </p:nvPr>
        </p:nvSpPr>
        <p:spPr>
          <a:xfrm>
            <a:off x="460979" y="1585913"/>
            <a:ext cx="11259966" cy="4591050"/>
          </a:xfrm>
          <a:prstGeom prst="rect">
            <a:avLst/>
          </a:prstGeom>
          <a:noFill/>
          <a:ln>
            <a:noFill/>
          </a:ln>
        </p:spPr>
        <p:txBody>
          <a:bodyPr anchorCtr="0" anchor="t" bIns="45700" lIns="0" spcFirstLastPara="1" rIns="0" wrap="square" tIns="45700">
            <a:normAutofit/>
          </a:bodyPr>
          <a:lstStyle>
            <a:lvl1pPr indent="-361950" lvl="0" marL="457200" algn="l">
              <a:lnSpc>
                <a:spcPct val="90000"/>
              </a:lnSpc>
              <a:spcBef>
                <a:spcPts val="1000"/>
              </a:spcBef>
              <a:spcAft>
                <a:spcPts val="0"/>
              </a:spcAft>
              <a:buSzPts val="2100"/>
              <a:buChar char="▪"/>
              <a:defRPr>
                <a:solidFill>
                  <a:schemeClr val="lt1"/>
                </a:solidFill>
              </a:defRPr>
            </a:lvl1pPr>
            <a:lvl2pPr indent="-342900" lvl="1" marL="914400" algn="l">
              <a:lnSpc>
                <a:spcPct val="90000"/>
              </a:lnSpc>
              <a:spcBef>
                <a:spcPts val="500"/>
              </a:spcBef>
              <a:spcAft>
                <a:spcPts val="0"/>
              </a:spcAft>
              <a:buSzPts val="1800"/>
              <a:buChar char="▪"/>
              <a:defRPr>
                <a:solidFill>
                  <a:schemeClr val="lt1"/>
                </a:solidFill>
              </a:defRPr>
            </a:lvl2pPr>
            <a:lvl3pPr indent="-323850" lvl="2" marL="1371600" algn="l">
              <a:lnSpc>
                <a:spcPct val="90000"/>
              </a:lnSpc>
              <a:spcBef>
                <a:spcPts val="500"/>
              </a:spcBef>
              <a:spcAft>
                <a:spcPts val="0"/>
              </a:spcAft>
              <a:buSzPts val="1500"/>
              <a:buChar char="▪"/>
              <a:defRPr>
                <a:solidFill>
                  <a:schemeClr val="lt1"/>
                </a:solidFill>
              </a:defRPr>
            </a:lvl3pPr>
            <a:lvl4pPr indent="-314325" lvl="3" marL="1828800" algn="l">
              <a:lnSpc>
                <a:spcPct val="90000"/>
              </a:lnSpc>
              <a:spcBef>
                <a:spcPts val="500"/>
              </a:spcBef>
              <a:spcAft>
                <a:spcPts val="0"/>
              </a:spcAft>
              <a:buSzPts val="1350"/>
              <a:buChar char="▪"/>
              <a:defRPr>
                <a:solidFill>
                  <a:schemeClr val="lt1"/>
                </a:solidFill>
              </a:defRPr>
            </a:lvl4pPr>
            <a:lvl5pPr indent="-314325" lvl="4" marL="2286000" algn="l">
              <a:lnSpc>
                <a:spcPct val="90000"/>
              </a:lnSpc>
              <a:spcBef>
                <a:spcPts val="500"/>
              </a:spcBef>
              <a:spcAft>
                <a:spcPts val="0"/>
              </a:spcAft>
              <a:buSzPts val="135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3" name="Google Shape;33;p6"/>
          <p:cNvPicPr preferRelativeResize="0"/>
          <p:nvPr/>
        </p:nvPicPr>
        <p:blipFill rotWithShape="1">
          <a:blip r:embed="rId2">
            <a:alphaModFix/>
          </a:blip>
          <a:srcRect b="0" l="0" r="0" t="0"/>
          <a:stretch/>
        </p:blipFill>
        <p:spPr>
          <a:xfrm>
            <a:off x="475488" y="6348389"/>
            <a:ext cx="1335024" cy="21000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34" name="Shape 34"/>
        <p:cNvGrpSpPr/>
        <p:nvPr/>
      </p:nvGrpSpPr>
      <p:grpSpPr>
        <a:xfrm>
          <a:off x="0" y="0"/>
          <a:ext cx="0" cy="0"/>
          <a:chOff x="0" y="0"/>
          <a:chExt cx="0" cy="0"/>
        </a:xfrm>
      </p:grpSpPr>
      <p:sp>
        <p:nvSpPr>
          <p:cNvPr id="35" name="Google Shape;35;p7"/>
          <p:cNvSpPr txBox="1"/>
          <p:nvPr>
            <p:ph type="title"/>
          </p:nvPr>
        </p:nvSpPr>
        <p:spPr>
          <a:xfrm>
            <a:off x="460979" y="365126"/>
            <a:ext cx="11259966" cy="992188"/>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6" name="Google Shape;36;p7"/>
          <p:cNvPicPr preferRelativeResize="0"/>
          <p:nvPr/>
        </p:nvPicPr>
        <p:blipFill rotWithShape="1">
          <a:blip r:embed="rId2">
            <a:alphaModFix/>
          </a:blip>
          <a:srcRect b="0" l="0" r="0" t="0"/>
          <a:stretch/>
        </p:blipFill>
        <p:spPr>
          <a:xfrm>
            <a:off x="475488" y="6348389"/>
            <a:ext cx="1335024" cy="21000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38" name="Shape 38"/>
        <p:cNvGrpSpPr/>
        <p:nvPr/>
      </p:nvGrpSpPr>
      <p:grpSpPr>
        <a:xfrm>
          <a:off x="0" y="0"/>
          <a:ext cx="0" cy="0"/>
          <a:chOff x="0" y="0"/>
          <a:chExt cx="0" cy="0"/>
        </a:xfrm>
      </p:grpSpPr>
      <p:pic>
        <p:nvPicPr>
          <p:cNvPr descr="A close up of a logo&#10;&#10;Description automatically generated" id="39" name="Google Shape;39;p9"/>
          <p:cNvPicPr preferRelativeResize="0"/>
          <p:nvPr/>
        </p:nvPicPr>
        <p:blipFill rotWithShape="1">
          <a:blip r:embed="rId2">
            <a:alphaModFix amt="50000"/>
          </a:blip>
          <a:srcRect b="0" l="0" r="14270" t="0"/>
          <a:stretch/>
        </p:blipFill>
        <p:spPr>
          <a:xfrm>
            <a:off x="1739900" y="0"/>
            <a:ext cx="10452100" cy="6858000"/>
          </a:xfrm>
          <a:prstGeom prst="rect">
            <a:avLst/>
          </a:prstGeom>
          <a:noFill/>
          <a:ln>
            <a:noFill/>
          </a:ln>
        </p:spPr>
      </p:pic>
      <p:sp>
        <p:nvSpPr>
          <p:cNvPr id="40" name="Google Shape;40;p9"/>
          <p:cNvSpPr txBox="1"/>
          <p:nvPr>
            <p:ph type="title"/>
          </p:nvPr>
        </p:nvSpPr>
        <p:spPr>
          <a:xfrm>
            <a:off x="460980" y="2766218"/>
            <a:ext cx="10892820"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4000"/>
              <a:buFont typeface="Barlow"/>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41" name="Shape 41"/>
        <p:cNvGrpSpPr/>
        <p:nvPr/>
      </p:nvGrpSpPr>
      <p:grpSpPr>
        <a:xfrm>
          <a:off x="0" y="0"/>
          <a:ext cx="0" cy="0"/>
          <a:chOff x="0" y="0"/>
          <a:chExt cx="0" cy="0"/>
        </a:xfrm>
      </p:grpSpPr>
      <p:pic>
        <p:nvPicPr>
          <p:cNvPr descr="A picture containing building, light, traffic, white&#10;&#10;Description automatically generated" id="42" name="Google Shape;42;p1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3" name="Google Shape;43;p10"/>
          <p:cNvSpPr txBox="1"/>
          <p:nvPr>
            <p:ph type="title"/>
          </p:nvPr>
        </p:nvSpPr>
        <p:spPr>
          <a:xfrm>
            <a:off x="460980" y="2766218"/>
            <a:ext cx="10892820"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4" name="Google Shape;44;p10"/>
          <p:cNvPicPr preferRelativeResize="0"/>
          <p:nvPr/>
        </p:nvPicPr>
        <p:blipFill rotWithShape="1">
          <a:blip r:embed="rId3">
            <a:alphaModFix/>
          </a:blip>
          <a:srcRect b="0" l="0" r="0" t="0"/>
          <a:stretch/>
        </p:blipFill>
        <p:spPr>
          <a:xfrm>
            <a:off x="475488" y="6348389"/>
            <a:ext cx="1335024" cy="21000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8.xml"/><Relationship Id="rId22" Type="http://schemas.openxmlformats.org/officeDocument/2006/relationships/slideLayout" Target="../slideLayouts/slideLayout30.xml"/><Relationship Id="rId21" Type="http://schemas.openxmlformats.org/officeDocument/2006/relationships/slideLayout" Target="../slideLayouts/slideLayout29.xml"/><Relationship Id="rId24" Type="http://schemas.openxmlformats.org/officeDocument/2006/relationships/slideLayout" Target="../slideLayouts/slideLayout32.xml"/><Relationship Id="rId23" Type="http://schemas.openxmlformats.org/officeDocument/2006/relationships/slideLayout" Target="../slideLayouts/slideLayout31.xml"/><Relationship Id="rId1" Type="http://schemas.openxmlformats.org/officeDocument/2006/relationships/image" Target="../media/image1.png"/><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9" Type="http://schemas.openxmlformats.org/officeDocument/2006/relationships/slideLayout" Target="../slideLayouts/slideLayout17.xml"/><Relationship Id="rId26" Type="http://schemas.openxmlformats.org/officeDocument/2006/relationships/slideLayout" Target="../slideLayouts/slideLayout34.xml"/><Relationship Id="rId25" Type="http://schemas.openxmlformats.org/officeDocument/2006/relationships/slideLayout" Target="../slideLayouts/slideLayout33.xml"/><Relationship Id="rId28" Type="http://schemas.openxmlformats.org/officeDocument/2006/relationships/slideLayout" Target="../slideLayouts/slideLayout36.xml"/><Relationship Id="rId27" Type="http://schemas.openxmlformats.org/officeDocument/2006/relationships/slideLayout" Target="../slideLayouts/slideLayout35.xml"/><Relationship Id="rId5" Type="http://schemas.openxmlformats.org/officeDocument/2006/relationships/slideLayout" Target="../slideLayouts/slideLayout13.xml"/><Relationship Id="rId6" Type="http://schemas.openxmlformats.org/officeDocument/2006/relationships/slideLayout" Target="../slideLayouts/slideLayout14.xml"/><Relationship Id="rId29" Type="http://schemas.openxmlformats.org/officeDocument/2006/relationships/slideLayout" Target="../slideLayouts/slideLayout37.xml"/><Relationship Id="rId7" Type="http://schemas.openxmlformats.org/officeDocument/2006/relationships/slideLayout" Target="../slideLayouts/slideLayout15.xml"/><Relationship Id="rId8" Type="http://schemas.openxmlformats.org/officeDocument/2006/relationships/slideLayout" Target="../slideLayouts/slideLayout16.xml"/><Relationship Id="rId30" Type="http://schemas.openxmlformats.org/officeDocument/2006/relationships/theme" Target="../theme/theme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9" Type="http://schemas.openxmlformats.org/officeDocument/2006/relationships/slideLayout" Target="../slideLayouts/slideLayout27.xml"/><Relationship Id="rId1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60979" y="365126"/>
            <a:ext cx="11259966" cy="992188"/>
          </a:xfrm>
          <a:prstGeom prst="rect">
            <a:avLst/>
          </a:prstGeom>
          <a:noFill/>
          <a:ln>
            <a:noFill/>
          </a:ln>
        </p:spPr>
        <p:txBody>
          <a:bodyPr anchorCtr="0" anchor="ctr" bIns="45700" lIns="0" spcFirstLastPara="1" rIns="0" wrap="square" tIns="45700">
            <a:normAutofit/>
          </a:bodyPr>
          <a:lstStyle>
            <a:lvl1pPr lvl="0" marR="0" rtl="0" algn="l">
              <a:lnSpc>
                <a:spcPct val="90000"/>
              </a:lnSpc>
              <a:spcBef>
                <a:spcPts val="0"/>
              </a:spcBef>
              <a:spcAft>
                <a:spcPts val="0"/>
              </a:spcAft>
              <a:buClr>
                <a:schemeClr val="dk1"/>
              </a:buClr>
              <a:buSzPts val="4000"/>
              <a:buFont typeface="Barlow"/>
              <a:buNone/>
              <a:defRPr b="0" i="0" sz="4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9pPr>
          </a:lstStyle>
          <a:p/>
        </p:txBody>
      </p:sp>
      <p:sp>
        <p:nvSpPr>
          <p:cNvPr id="11" name="Google Shape;11;p1"/>
          <p:cNvSpPr txBox="1"/>
          <p:nvPr>
            <p:ph idx="1" type="body"/>
          </p:nvPr>
        </p:nvSpPr>
        <p:spPr>
          <a:xfrm>
            <a:off x="460979" y="1585913"/>
            <a:ext cx="11259966" cy="4591050"/>
          </a:xfrm>
          <a:prstGeom prst="rect">
            <a:avLst/>
          </a:prstGeom>
          <a:noFill/>
          <a:ln>
            <a:noFill/>
          </a:ln>
        </p:spPr>
        <p:txBody>
          <a:bodyPr anchorCtr="0" anchor="t" bIns="45700" lIns="0" spcFirstLastPara="1" rIns="0" wrap="square" tIns="45700">
            <a:normAutofit/>
          </a:bodyPr>
          <a:lstStyle>
            <a:lvl1pPr indent="-228600" lvl="0" marL="457200" marR="0" rtl="0" algn="l">
              <a:lnSpc>
                <a:spcPct val="100000"/>
              </a:lnSpc>
              <a:spcBef>
                <a:spcPts val="0"/>
              </a:spcBef>
              <a:spcAft>
                <a:spcPts val="0"/>
              </a:spcAft>
              <a:buSzPts val="1400"/>
              <a:buNone/>
              <a:defRPr b="0" i="0" sz="2800" u="none" cap="none" strike="noStrike">
                <a:solidFill>
                  <a:srgbClr val="3A3838"/>
                </a:solidFill>
                <a:latin typeface="Barlow"/>
                <a:ea typeface="Barlow"/>
                <a:cs typeface="Barlow"/>
                <a:sym typeface="Barlow"/>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12" name="Google Shape;12;p1"/>
          <p:cNvPicPr preferRelativeResize="0"/>
          <p:nvPr/>
        </p:nvPicPr>
        <p:blipFill rotWithShape="1">
          <a:blip r:embed="rId1">
            <a:alphaModFix/>
          </a:blip>
          <a:srcRect b="0" l="0" r="0" t="0"/>
          <a:stretch/>
        </p:blipFill>
        <p:spPr>
          <a:xfrm>
            <a:off x="472812" y="6350020"/>
            <a:ext cx="1335024" cy="2100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 name="Shape 45"/>
        <p:cNvGrpSpPr/>
        <p:nvPr/>
      </p:nvGrpSpPr>
      <p:grpSpPr>
        <a:xfrm>
          <a:off x="0" y="0"/>
          <a:ext cx="0" cy="0"/>
          <a:chOff x="0" y="0"/>
          <a:chExt cx="0" cy="0"/>
        </a:xfrm>
      </p:grpSpPr>
      <p:sp>
        <p:nvSpPr>
          <p:cNvPr id="46" name="Google Shape;46;p1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4000"/>
              <a:buFont typeface="Barlow"/>
              <a:buNone/>
              <a:defRPr b="0" i="0" sz="4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9pPr>
          </a:lstStyle>
          <a:p/>
        </p:txBody>
      </p:sp>
      <p:sp>
        <p:nvSpPr>
          <p:cNvPr id="47" name="Google Shape;47;p11"/>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90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pic>
        <p:nvPicPr>
          <p:cNvPr id="48" name="Google Shape;48;p11"/>
          <p:cNvPicPr preferRelativeResize="0"/>
          <p:nvPr/>
        </p:nvPicPr>
        <p:blipFill rotWithShape="1">
          <a:blip r:embed="rId1">
            <a:alphaModFix/>
          </a:blip>
          <a:srcRect b="0" l="0" r="0" t="0"/>
          <a:stretch/>
        </p:blipFill>
        <p:spPr>
          <a:xfrm>
            <a:off x="472812" y="6350020"/>
            <a:ext cx="1335025" cy="2100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5.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1.png"/><Relationship Id="rId8"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5.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1.png"/><Relationship Id="rId8" Type="http://schemas.openxmlformats.org/officeDocument/2006/relationships/image" Target="../media/image15.png"/><Relationship Id="rId11" Type="http://schemas.openxmlformats.org/officeDocument/2006/relationships/image" Target="../media/image27.png"/><Relationship Id="rId10" Type="http://schemas.openxmlformats.org/officeDocument/2006/relationships/image" Target="../media/image26.png"/><Relationship Id="rId13" Type="http://schemas.openxmlformats.org/officeDocument/2006/relationships/image" Target="../media/image24.png"/><Relationship Id="rId12" Type="http://schemas.openxmlformats.org/officeDocument/2006/relationships/image" Target="../media/image17.png"/><Relationship Id="rId15" Type="http://schemas.openxmlformats.org/officeDocument/2006/relationships/image" Target="../media/image31.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1.png"/><Relationship Id="rId8"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0"/>
          <p:cNvSpPr txBox="1"/>
          <p:nvPr>
            <p:ph type="ctrTitle"/>
          </p:nvPr>
        </p:nvSpPr>
        <p:spPr>
          <a:xfrm>
            <a:off x="460980" y="1655763"/>
            <a:ext cx="9144000" cy="23877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SzPts val="6000"/>
              <a:buNone/>
            </a:pPr>
            <a:r>
              <a:rPr lang="en-US"/>
              <a:t>Introduction to </a:t>
            </a:r>
            <a:endParaRPr/>
          </a:p>
          <a:p>
            <a:pPr indent="0" lvl="0" marL="0" rtl="0" algn="l">
              <a:lnSpc>
                <a:spcPct val="90000"/>
              </a:lnSpc>
              <a:spcBef>
                <a:spcPts val="0"/>
              </a:spcBef>
              <a:spcAft>
                <a:spcPts val="0"/>
              </a:spcAft>
              <a:buSzPts val="6000"/>
              <a:buNone/>
            </a:pPr>
            <a:r>
              <a:rPr lang="en-US"/>
              <a:t>Databricks Repos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460979" y="365126"/>
            <a:ext cx="11259900" cy="9921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US"/>
              <a:t>Git URL Allow List</a:t>
            </a:r>
            <a:endParaRPr/>
          </a:p>
        </p:txBody>
      </p:sp>
      <p:sp>
        <p:nvSpPr>
          <p:cNvPr id="330" name="Google Shape;330;p49"/>
          <p:cNvSpPr txBox="1"/>
          <p:nvPr>
            <p:ph idx="1" type="body"/>
          </p:nvPr>
        </p:nvSpPr>
        <p:spPr>
          <a:xfrm>
            <a:off x="460979" y="1585913"/>
            <a:ext cx="11259900" cy="4590900"/>
          </a:xfrm>
          <a:prstGeom prst="rect">
            <a:avLst/>
          </a:prstGeom>
        </p:spPr>
        <p:txBody>
          <a:bodyPr anchorCtr="0" anchor="t" bIns="45700" lIns="0" spcFirstLastPara="1" rIns="0" wrap="square" tIns="45700">
            <a:normAutofit/>
          </a:bodyPr>
          <a:lstStyle/>
          <a:p>
            <a:pPr indent="0" lvl="0" marL="0" rtl="0" algn="l">
              <a:spcBef>
                <a:spcPts val="1000"/>
              </a:spcBef>
              <a:spcAft>
                <a:spcPts val="0"/>
              </a:spcAft>
              <a:buNone/>
            </a:pPr>
            <a:r>
              <a:t/>
            </a:r>
            <a:endParaRPr/>
          </a:p>
        </p:txBody>
      </p:sp>
      <p:pic>
        <p:nvPicPr>
          <p:cNvPr id="331" name="Google Shape;331;p49"/>
          <p:cNvPicPr preferRelativeResize="0"/>
          <p:nvPr/>
        </p:nvPicPr>
        <p:blipFill>
          <a:blip r:embed="rId3">
            <a:alphaModFix/>
          </a:blip>
          <a:stretch>
            <a:fillRect/>
          </a:stretch>
        </p:blipFill>
        <p:spPr>
          <a:xfrm>
            <a:off x="1361750" y="2981250"/>
            <a:ext cx="9458325" cy="180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460980" y="2766218"/>
            <a:ext cx="108927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Recommendations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2"/>
          <p:cNvSpPr txBox="1"/>
          <p:nvPr>
            <p:ph type="title"/>
          </p:nvPr>
        </p:nvSpPr>
        <p:spPr>
          <a:xfrm>
            <a:off x="460979" y="365126"/>
            <a:ext cx="11259966" cy="992188"/>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0"/>
              </a:spcBef>
              <a:spcAft>
                <a:spcPts val="0"/>
              </a:spcAft>
              <a:buClr>
                <a:schemeClr val="dk1"/>
              </a:buClr>
              <a:buSzPts val="2000"/>
              <a:buNone/>
            </a:pPr>
            <a:r>
              <a:rPr lang="en-US"/>
              <a:t>Repos in CI/CD workflows</a:t>
            </a:r>
            <a:endParaRPr/>
          </a:p>
        </p:txBody>
      </p:sp>
      <p:cxnSp>
        <p:nvCxnSpPr>
          <p:cNvPr id="348" name="Google Shape;348;p52"/>
          <p:cNvCxnSpPr/>
          <p:nvPr/>
        </p:nvCxnSpPr>
        <p:spPr>
          <a:xfrm>
            <a:off x="3425286" y="3448766"/>
            <a:ext cx="5394900" cy="0"/>
          </a:xfrm>
          <a:prstGeom prst="straightConnector1">
            <a:avLst/>
          </a:prstGeom>
          <a:noFill/>
          <a:ln cap="flat" cmpd="sng" w="19050">
            <a:solidFill>
              <a:srgbClr val="A0ACBE"/>
            </a:solidFill>
            <a:prstDash val="dash"/>
            <a:round/>
            <a:headEnd len="sm" w="sm" type="none"/>
            <a:tailEnd len="sm" w="sm" type="none"/>
          </a:ln>
        </p:spPr>
      </p:cxnSp>
      <p:pic>
        <p:nvPicPr>
          <p:cNvPr id="349" name="Google Shape;349;p52"/>
          <p:cNvPicPr preferRelativeResize="0"/>
          <p:nvPr/>
        </p:nvPicPr>
        <p:blipFill rotWithShape="1">
          <a:blip r:embed="rId3">
            <a:alphaModFix/>
          </a:blip>
          <a:srcRect b="0" l="0" r="0" t="0"/>
          <a:stretch/>
        </p:blipFill>
        <p:spPr>
          <a:xfrm>
            <a:off x="3399293" y="2394935"/>
            <a:ext cx="1103395" cy="615564"/>
          </a:xfrm>
          <a:prstGeom prst="rect">
            <a:avLst/>
          </a:prstGeom>
          <a:noFill/>
          <a:ln>
            <a:noFill/>
          </a:ln>
        </p:spPr>
      </p:pic>
      <p:pic>
        <p:nvPicPr>
          <p:cNvPr id="350" name="Google Shape;350;p52"/>
          <p:cNvPicPr preferRelativeResize="0"/>
          <p:nvPr/>
        </p:nvPicPr>
        <p:blipFill rotWithShape="1">
          <a:blip r:embed="rId4">
            <a:alphaModFix/>
          </a:blip>
          <a:srcRect b="0" l="0" r="0" t="0"/>
          <a:stretch/>
        </p:blipFill>
        <p:spPr>
          <a:xfrm>
            <a:off x="6340655" y="3812222"/>
            <a:ext cx="773367" cy="773352"/>
          </a:xfrm>
          <a:prstGeom prst="rect">
            <a:avLst/>
          </a:prstGeom>
          <a:noFill/>
          <a:ln>
            <a:noFill/>
          </a:ln>
        </p:spPr>
      </p:pic>
      <p:pic>
        <p:nvPicPr>
          <p:cNvPr id="351" name="Google Shape;351;p52"/>
          <p:cNvPicPr preferRelativeResize="0"/>
          <p:nvPr/>
        </p:nvPicPr>
        <p:blipFill rotWithShape="1">
          <a:blip r:embed="rId5">
            <a:alphaModFix/>
          </a:blip>
          <a:srcRect b="0" l="0" r="0" t="0"/>
          <a:stretch/>
        </p:blipFill>
        <p:spPr>
          <a:xfrm>
            <a:off x="7543545" y="3814792"/>
            <a:ext cx="773367" cy="773352"/>
          </a:xfrm>
          <a:prstGeom prst="rect">
            <a:avLst/>
          </a:prstGeom>
          <a:noFill/>
          <a:ln>
            <a:noFill/>
          </a:ln>
        </p:spPr>
      </p:pic>
      <p:pic>
        <p:nvPicPr>
          <p:cNvPr id="352" name="Google Shape;352;p52"/>
          <p:cNvPicPr preferRelativeResize="0"/>
          <p:nvPr/>
        </p:nvPicPr>
        <p:blipFill rotWithShape="1">
          <a:blip r:embed="rId6">
            <a:alphaModFix/>
          </a:blip>
          <a:srcRect b="0" l="0" r="0" t="0"/>
          <a:stretch/>
        </p:blipFill>
        <p:spPr>
          <a:xfrm>
            <a:off x="5131588" y="3812215"/>
            <a:ext cx="773367" cy="773352"/>
          </a:xfrm>
          <a:prstGeom prst="rect">
            <a:avLst/>
          </a:prstGeom>
          <a:noFill/>
          <a:ln>
            <a:noFill/>
          </a:ln>
        </p:spPr>
      </p:pic>
      <p:sp>
        <p:nvSpPr>
          <p:cNvPr id="353" name="Google Shape;353;p52"/>
          <p:cNvSpPr/>
          <p:nvPr/>
        </p:nvSpPr>
        <p:spPr>
          <a:xfrm>
            <a:off x="4874703" y="4528476"/>
            <a:ext cx="12870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000000"/>
                </a:solidFill>
                <a:latin typeface="Barlow"/>
                <a:ea typeface="Barlow"/>
                <a:cs typeface="Barlow"/>
                <a:sym typeface="Barlow"/>
              </a:rPr>
              <a:t>Version</a:t>
            </a:r>
            <a:endParaRPr b="0" i="0" sz="1500" u="none" cap="none" strike="noStrike">
              <a:solidFill>
                <a:srgbClr val="000000"/>
              </a:solidFill>
              <a:latin typeface="Barlow"/>
              <a:ea typeface="Barlow"/>
              <a:cs typeface="Barlow"/>
              <a:sym typeface="Barlow"/>
            </a:endParaRPr>
          </a:p>
        </p:txBody>
      </p:sp>
      <p:sp>
        <p:nvSpPr>
          <p:cNvPr id="354" name="Google Shape;354;p52"/>
          <p:cNvSpPr/>
          <p:nvPr/>
        </p:nvSpPr>
        <p:spPr>
          <a:xfrm>
            <a:off x="6083766" y="4528476"/>
            <a:ext cx="12870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000000"/>
                </a:solidFill>
                <a:latin typeface="Barlow"/>
                <a:ea typeface="Barlow"/>
                <a:cs typeface="Barlow"/>
                <a:sym typeface="Barlow"/>
              </a:rPr>
              <a:t>Review</a:t>
            </a:r>
            <a:endParaRPr b="0" i="0" sz="1500" u="none" cap="none" strike="noStrike">
              <a:solidFill>
                <a:srgbClr val="000000"/>
              </a:solidFill>
              <a:latin typeface="Barlow"/>
              <a:ea typeface="Barlow"/>
              <a:cs typeface="Barlow"/>
              <a:sym typeface="Barlow"/>
            </a:endParaRPr>
          </a:p>
        </p:txBody>
      </p:sp>
      <p:sp>
        <p:nvSpPr>
          <p:cNvPr id="355" name="Google Shape;355;p52"/>
          <p:cNvSpPr/>
          <p:nvPr/>
        </p:nvSpPr>
        <p:spPr>
          <a:xfrm>
            <a:off x="7286662" y="4528476"/>
            <a:ext cx="12870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000000"/>
                </a:solidFill>
                <a:latin typeface="Barlow"/>
                <a:ea typeface="Barlow"/>
                <a:cs typeface="Barlow"/>
                <a:sym typeface="Barlow"/>
              </a:rPr>
              <a:t>Test</a:t>
            </a:r>
            <a:endParaRPr b="0" i="0" sz="1500" u="none" cap="none" strike="noStrike">
              <a:solidFill>
                <a:srgbClr val="000000"/>
              </a:solidFill>
              <a:latin typeface="Barlow"/>
              <a:ea typeface="Barlow"/>
              <a:cs typeface="Barlow"/>
              <a:sym typeface="Barlow"/>
            </a:endParaRPr>
          </a:p>
        </p:txBody>
      </p:sp>
      <p:sp>
        <p:nvSpPr>
          <p:cNvPr id="356" name="Google Shape;356;p52"/>
          <p:cNvSpPr/>
          <p:nvPr/>
        </p:nvSpPr>
        <p:spPr>
          <a:xfrm>
            <a:off x="4744298" y="1877726"/>
            <a:ext cx="15480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000000"/>
                </a:solidFill>
                <a:latin typeface="Barlow"/>
                <a:ea typeface="Barlow"/>
                <a:cs typeface="Barlow"/>
                <a:sym typeface="Barlow"/>
              </a:rPr>
              <a:t>Development / Experimentation</a:t>
            </a:r>
            <a:endParaRPr b="0" i="0" sz="1500" u="none" cap="none" strike="noStrike">
              <a:solidFill>
                <a:srgbClr val="000000"/>
              </a:solidFill>
              <a:latin typeface="Barlow"/>
              <a:ea typeface="Barlow"/>
              <a:cs typeface="Barlow"/>
              <a:sym typeface="Barlow"/>
            </a:endParaRPr>
          </a:p>
        </p:txBody>
      </p:sp>
      <p:sp>
        <p:nvSpPr>
          <p:cNvPr id="357" name="Google Shape;357;p52"/>
          <p:cNvSpPr/>
          <p:nvPr/>
        </p:nvSpPr>
        <p:spPr>
          <a:xfrm>
            <a:off x="7156256" y="1877726"/>
            <a:ext cx="15480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000000"/>
                </a:solidFill>
                <a:latin typeface="Barlow"/>
                <a:ea typeface="Barlow"/>
                <a:cs typeface="Barlow"/>
                <a:sym typeface="Barlow"/>
              </a:rPr>
              <a:t>Production Jobs</a:t>
            </a:r>
            <a:endParaRPr b="0" i="0" sz="1500" u="none" cap="none" strike="noStrike">
              <a:solidFill>
                <a:srgbClr val="000000"/>
              </a:solidFill>
              <a:latin typeface="Barlow"/>
              <a:ea typeface="Barlow"/>
              <a:cs typeface="Barlow"/>
              <a:sym typeface="Barlow"/>
            </a:endParaRPr>
          </a:p>
        </p:txBody>
      </p:sp>
      <p:pic>
        <p:nvPicPr>
          <p:cNvPr id="358" name="Google Shape;358;p52"/>
          <p:cNvPicPr preferRelativeResize="0"/>
          <p:nvPr/>
        </p:nvPicPr>
        <p:blipFill rotWithShape="1">
          <a:blip r:embed="rId7">
            <a:alphaModFix/>
          </a:blip>
          <a:srcRect b="0" l="0" r="0" t="0"/>
          <a:stretch/>
        </p:blipFill>
        <p:spPr>
          <a:xfrm>
            <a:off x="3675243" y="3812226"/>
            <a:ext cx="523240" cy="523241"/>
          </a:xfrm>
          <a:prstGeom prst="rect">
            <a:avLst/>
          </a:prstGeom>
          <a:noFill/>
          <a:ln>
            <a:noFill/>
          </a:ln>
        </p:spPr>
      </p:pic>
      <p:pic>
        <p:nvPicPr>
          <p:cNvPr id="359" name="Google Shape;359;p52"/>
          <p:cNvPicPr preferRelativeResize="0"/>
          <p:nvPr/>
        </p:nvPicPr>
        <p:blipFill rotWithShape="1">
          <a:blip r:embed="rId8">
            <a:alphaModFix/>
          </a:blip>
          <a:srcRect b="0" l="0" r="0" t="0"/>
          <a:stretch/>
        </p:blipFill>
        <p:spPr>
          <a:xfrm>
            <a:off x="5095016" y="2279462"/>
            <a:ext cx="846510" cy="846510"/>
          </a:xfrm>
          <a:prstGeom prst="rect">
            <a:avLst/>
          </a:prstGeom>
          <a:noFill/>
          <a:ln>
            <a:noFill/>
          </a:ln>
        </p:spPr>
      </p:pic>
      <p:pic>
        <p:nvPicPr>
          <p:cNvPr id="360" name="Google Shape;360;p52"/>
          <p:cNvPicPr preferRelativeResize="0"/>
          <p:nvPr/>
        </p:nvPicPr>
        <p:blipFill rotWithShape="1">
          <a:blip r:embed="rId9">
            <a:alphaModFix/>
          </a:blip>
          <a:srcRect b="0" l="0" r="0" t="0"/>
          <a:stretch/>
        </p:blipFill>
        <p:spPr>
          <a:xfrm>
            <a:off x="7543547" y="2316035"/>
            <a:ext cx="773363" cy="773364"/>
          </a:xfrm>
          <a:prstGeom prst="rect">
            <a:avLst/>
          </a:prstGeom>
          <a:noFill/>
          <a:ln>
            <a:noFill/>
          </a:ln>
        </p:spPr>
      </p:pic>
      <p:sp>
        <p:nvSpPr>
          <p:cNvPr id="361" name="Google Shape;361;p52"/>
          <p:cNvSpPr/>
          <p:nvPr/>
        </p:nvSpPr>
        <p:spPr>
          <a:xfrm>
            <a:off x="3371814" y="4416386"/>
            <a:ext cx="11301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arlow"/>
                <a:ea typeface="Barlow"/>
                <a:cs typeface="Barlow"/>
                <a:sym typeface="Barlow"/>
              </a:rPr>
              <a:t>Git / CI/CD Systems</a:t>
            </a:r>
            <a:endParaRPr b="1" i="0" sz="1600" u="none" cap="none" strike="noStrike">
              <a:solidFill>
                <a:srgbClr val="000000"/>
              </a:solidFill>
              <a:latin typeface="Barlow"/>
              <a:ea typeface="Barlow"/>
              <a:cs typeface="Barlow"/>
              <a:sym typeface="Barlow"/>
            </a:endParaRPr>
          </a:p>
        </p:txBody>
      </p:sp>
      <p:sp>
        <p:nvSpPr>
          <p:cNvPr id="362" name="Google Shape;362;p52"/>
          <p:cNvSpPr/>
          <p:nvPr/>
        </p:nvSpPr>
        <p:spPr>
          <a:xfrm>
            <a:off x="5303745" y="3294917"/>
            <a:ext cx="456600" cy="4518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2"/>
          <p:cNvSpPr/>
          <p:nvPr/>
        </p:nvSpPr>
        <p:spPr>
          <a:xfrm rot="10800000">
            <a:off x="7694323" y="3172055"/>
            <a:ext cx="456600" cy="4518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2"/>
          <p:cNvSpPr/>
          <p:nvPr/>
        </p:nvSpPr>
        <p:spPr>
          <a:xfrm rot="-5400000">
            <a:off x="5865466" y="3975624"/>
            <a:ext cx="456600" cy="4518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2"/>
          <p:cNvSpPr/>
          <p:nvPr/>
        </p:nvSpPr>
        <p:spPr>
          <a:xfrm rot="-5400000">
            <a:off x="7132466" y="3973057"/>
            <a:ext cx="456600" cy="4518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2"/>
          <p:cNvSpPr txBox="1"/>
          <p:nvPr/>
        </p:nvSpPr>
        <p:spPr>
          <a:xfrm>
            <a:off x="3412325" y="3100798"/>
            <a:ext cx="1051200" cy="32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A0ACBE"/>
                </a:solidFill>
                <a:latin typeface="Barlow"/>
                <a:ea typeface="Barlow"/>
                <a:cs typeface="Barlow"/>
                <a:sym typeface="Barlow"/>
              </a:rPr>
              <a:t>▲</a:t>
            </a:r>
            <a:endParaRPr b="0" i="0" sz="1700" u="none" cap="none" strike="noStrike">
              <a:solidFill>
                <a:srgbClr val="FF3620"/>
              </a:solidFill>
              <a:latin typeface="Barlow"/>
              <a:ea typeface="Barlow"/>
              <a:cs typeface="Barlow"/>
              <a:sym typeface="Barlow"/>
            </a:endParaRPr>
          </a:p>
        </p:txBody>
      </p:sp>
      <p:sp>
        <p:nvSpPr>
          <p:cNvPr id="367" name="Google Shape;367;p52"/>
          <p:cNvSpPr txBox="1"/>
          <p:nvPr/>
        </p:nvSpPr>
        <p:spPr>
          <a:xfrm>
            <a:off x="3412325" y="3381929"/>
            <a:ext cx="1051200" cy="32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A0ACBE"/>
                </a:solidFill>
                <a:latin typeface="Barlow"/>
                <a:ea typeface="Barlow"/>
                <a:cs typeface="Barlow"/>
                <a:sym typeface="Barlow"/>
              </a:rPr>
              <a:t>▼</a:t>
            </a:r>
            <a:endParaRPr b="0" i="0" sz="1700" u="none" cap="none" strike="noStrike">
              <a:solidFill>
                <a:srgbClr val="A0ACBE"/>
              </a:solidFill>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2" name="Shape 372"/>
        <p:cNvGrpSpPr/>
        <p:nvPr/>
      </p:nvGrpSpPr>
      <p:grpSpPr>
        <a:xfrm>
          <a:off x="0" y="0"/>
          <a:ext cx="0" cy="0"/>
          <a:chOff x="0" y="0"/>
          <a:chExt cx="0" cy="0"/>
        </a:xfrm>
      </p:grpSpPr>
      <p:sp>
        <p:nvSpPr>
          <p:cNvPr id="373" name="Google Shape;373;p53"/>
          <p:cNvSpPr txBox="1"/>
          <p:nvPr>
            <p:ph type="title"/>
          </p:nvPr>
        </p:nvSpPr>
        <p:spPr>
          <a:xfrm>
            <a:off x="460979" y="365126"/>
            <a:ext cx="11259900" cy="9921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US"/>
              <a:t>Support for Arbitrary Files</a:t>
            </a:r>
            <a:endParaRPr/>
          </a:p>
        </p:txBody>
      </p:sp>
      <p:graphicFrame>
        <p:nvGraphicFramePr>
          <p:cNvPr id="374" name="Google Shape;374;p53"/>
          <p:cNvGraphicFramePr/>
          <p:nvPr/>
        </p:nvGraphicFramePr>
        <p:xfrm>
          <a:off x="1099046" y="2208999"/>
          <a:ext cx="3000000" cy="3000000"/>
        </p:xfrm>
        <a:graphic>
          <a:graphicData uri="http://schemas.openxmlformats.org/drawingml/2006/table">
            <a:tbl>
              <a:tblPr bandRow="1" firstRow="1">
                <a:noFill/>
                <a:tableStyleId>{C9722831-ADD5-4841-AF07-27AC323B4AA1}</a:tableStyleId>
              </a:tblPr>
              <a:tblGrid>
                <a:gridCol w="1966750"/>
                <a:gridCol w="8017000"/>
              </a:tblGrid>
              <a:tr h="702575">
                <a:tc>
                  <a:txBody>
                    <a:bodyPr/>
                    <a:lstStyle/>
                    <a:p>
                      <a:pPr indent="0" lvl="0" marL="0" marR="0" rtl="0" algn="l">
                        <a:lnSpc>
                          <a:spcPct val="100000"/>
                        </a:lnSpc>
                        <a:spcBef>
                          <a:spcPts val="0"/>
                        </a:spcBef>
                        <a:spcAft>
                          <a:spcPts val="0"/>
                        </a:spcAft>
                        <a:buClr>
                          <a:srgbClr val="000000"/>
                        </a:buClr>
                        <a:buSzPts val="1800"/>
                        <a:buFont typeface="Arial"/>
                        <a:buNone/>
                      </a:pPr>
                      <a:r>
                        <a:t/>
                      </a:r>
                      <a:endParaRPr b="0" i="0" sz="2600" u="none" cap="none" strike="noStrike">
                        <a:latin typeface="Barlow"/>
                        <a:ea typeface="Barlow"/>
                        <a:cs typeface="Barlow"/>
                        <a:sym typeface="Barlow"/>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l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2600" u="none" cap="none" strike="noStrike">
                          <a:latin typeface="Barlow"/>
                          <a:ea typeface="Barlow"/>
                          <a:cs typeface="Barlow"/>
                          <a:sym typeface="Barlow"/>
                        </a:rPr>
                        <a:t>Add at top of file</a:t>
                      </a:r>
                      <a:endParaRPr b="0" sz="2600" u="none" cap="none" strike="noStrike">
                        <a:latin typeface="Barlow"/>
                        <a:ea typeface="Barlow"/>
                        <a:cs typeface="Barlow"/>
                        <a:sym typeface="Barlow"/>
                      </a:endParaRPr>
                    </a:p>
                  </a:txBody>
                  <a:tcPr marT="45725" marB="45725" marR="91450" marL="914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r>
              <a:tr h="1132600">
                <a:tc>
                  <a:txBody>
                    <a:bodyPr/>
                    <a:lstStyle/>
                    <a:p>
                      <a:pPr indent="0" lvl="0" marL="0" marR="0" rtl="0" algn="l">
                        <a:lnSpc>
                          <a:spcPct val="100000"/>
                        </a:lnSpc>
                        <a:spcBef>
                          <a:spcPts val="0"/>
                        </a:spcBef>
                        <a:spcAft>
                          <a:spcPts val="0"/>
                        </a:spcAft>
                        <a:buClr>
                          <a:srgbClr val="000000"/>
                        </a:buClr>
                        <a:buSzPts val="1800"/>
                        <a:buFont typeface="Arial"/>
                        <a:buNone/>
                      </a:pPr>
                      <a:r>
                        <a:rPr i="0" lang="en-US" sz="2600" u="none" cap="none" strike="noStrike">
                          <a:solidFill>
                            <a:schemeClr val="dk1"/>
                          </a:solidFill>
                          <a:latin typeface="Barlow"/>
                          <a:ea typeface="Barlow"/>
                          <a:cs typeface="Barlow"/>
                          <a:sym typeface="Barlow"/>
                        </a:rPr>
                        <a:t>SQL</a:t>
                      </a:r>
                      <a:endParaRPr sz="2200" u="none" cap="none" strike="noStrike">
                        <a:latin typeface="Barlow"/>
                        <a:ea typeface="Barlow"/>
                        <a:cs typeface="Barlow"/>
                        <a:sym typeface="Barlow"/>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l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FECF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2600" u="none" cap="none" strike="noStrike">
                          <a:latin typeface="Courier"/>
                          <a:ea typeface="Courier"/>
                          <a:cs typeface="Courier"/>
                          <a:sym typeface="Courier"/>
                        </a:rPr>
                        <a:t>-- Databricks notebook source</a:t>
                      </a:r>
                      <a:endParaRPr sz="2600" u="none" cap="none" strike="noStrike">
                        <a:latin typeface="Barlow"/>
                        <a:ea typeface="Barlow"/>
                        <a:cs typeface="Barlow"/>
                        <a:sym typeface="Barlow"/>
                      </a:endParaRPr>
                    </a:p>
                  </a:txBody>
                  <a:tcPr marT="45725" marB="45725" marR="91450" marL="914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FECF2"/>
                    </a:solidFill>
                  </a:tcPr>
                </a:tc>
              </a:tr>
              <a:tr h="1132600">
                <a:tc>
                  <a:txBody>
                    <a:bodyPr/>
                    <a:lstStyle/>
                    <a:p>
                      <a:pPr indent="0" lvl="0" marL="0" marR="0" rtl="0" algn="l">
                        <a:lnSpc>
                          <a:spcPct val="100000"/>
                        </a:lnSpc>
                        <a:spcBef>
                          <a:spcPts val="0"/>
                        </a:spcBef>
                        <a:spcAft>
                          <a:spcPts val="0"/>
                        </a:spcAft>
                        <a:buClr>
                          <a:srgbClr val="000000"/>
                        </a:buClr>
                        <a:buSzPts val="1800"/>
                        <a:buFont typeface="Arial"/>
                        <a:buNone/>
                      </a:pPr>
                      <a:r>
                        <a:rPr i="0" lang="en-US" sz="2600" u="none" cap="none" strike="noStrike">
                          <a:solidFill>
                            <a:schemeClr val="dk1"/>
                          </a:solidFill>
                          <a:latin typeface="Barlow"/>
                          <a:ea typeface="Barlow"/>
                          <a:cs typeface="Barlow"/>
                          <a:sym typeface="Barlow"/>
                        </a:rPr>
                        <a:t>Python</a:t>
                      </a:r>
                      <a:endParaRPr sz="2200" u="none" cap="none" strike="noStrike">
                        <a:latin typeface="Barlow"/>
                        <a:ea typeface="Barlow"/>
                        <a:cs typeface="Barlow"/>
                        <a:sym typeface="Barlow"/>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chemeClr val="l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3D4DE"/>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2600" u="none" cap="none" strike="noStrike">
                          <a:latin typeface="Courier"/>
                          <a:ea typeface="Courier"/>
                          <a:cs typeface="Courier"/>
                          <a:sym typeface="Courier"/>
                        </a:rPr>
                        <a:t># Databricks notebook source</a:t>
                      </a:r>
                      <a:endParaRPr i="0" sz="2600" u="none" cap="none" strike="noStrike">
                        <a:solidFill>
                          <a:schemeClr val="dk1"/>
                        </a:solidFill>
                        <a:latin typeface="Barlow"/>
                        <a:ea typeface="Barlow"/>
                        <a:cs typeface="Barlow"/>
                        <a:sym typeface="Barlow"/>
                      </a:endParaRPr>
                    </a:p>
                  </a:txBody>
                  <a:tcPr marT="45725" marB="45725" marR="91450" marL="914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3D4DE"/>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4"/>
          <p:cNvSpPr txBox="1"/>
          <p:nvPr>
            <p:ph type="title"/>
          </p:nvPr>
        </p:nvSpPr>
        <p:spPr>
          <a:xfrm>
            <a:off x="460979" y="365126"/>
            <a:ext cx="11259900" cy="9921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US"/>
              <a:t>Handling Merge Conflicts</a:t>
            </a:r>
            <a:endParaRPr/>
          </a:p>
        </p:txBody>
      </p:sp>
      <p:sp>
        <p:nvSpPr>
          <p:cNvPr id="381" name="Google Shape;381;p54"/>
          <p:cNvSpPr txBox="1"/>
          <p:nvPr>
            <p:ph idx="1" type="body"/>
          </p:nvPr>
        </p:nvSpPr>
        <p:spPr>
          <a:xfrm>
            <a:off x="460979" y="1585913"/>
            <a:ext cx="11259900" cy="4590900"/>
          </a:xfrm>
          <a:prstGeom prst="rect">
            <a:avLst/>
          </a:prstGeom>
        </p:spPr>
        <p:txBody>
          <a:bodyPr anchorCtr="0" anchor="t" bIns="45700" lIns="0" spcFirstLastPara="1" rIns="0" wrap="square" tIns="45700">
            <a:normAutofit/>
          </a:bodyPr>
          <a:lstStyle/>
          <a:p>
            <a:pPr indent="0" lvl="0" marL="0" rtl="0" algn="l">
              <a:spcBef>
                <a:spcPts val="1000"/>
              </a:spcBef>
              <a:spcAft>
                <a:spcPts val="0"/>
              </a:spcAft>
              <a:buNone/>
            </a:pPr>
            <a:r>
              <a:t/>
            </a:r>
            <a:endParaRPr/>
          </a:p>
        </p:txBody>
      </p:sp>
      <p:pic>
        <p:nvPicPr>
          <p:cNvPr id="382" name="Google Shape;382;p54"/>
          <p:cNvPicPr preferRelativeResize="0"/>
          <p:nvPr/>
        </p:nvPicPr>
        <p:blipFill>
          <a:blip r:embed="rId3">
            <a:alphaModFix/>
          </a:blip>
          <a:stretch>
            <a:fillRect/>
          </a:stretch>
        </p:blipFill>
        <p:spPr>
          <a:xfrm>
            <a:off x="3152450" y="2547875"/>
            <a:ext cx="5876925" cy="266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ph idx="1" type="body"/>
          </p:nvPr>
        </p:nvSpPr>
        <p:spPr>
          <a:xfrm>
            <a:off x="460979" y="1585913"/>
            <a:ext cx="11259900" cy="4590900"/>
          </a:xfrm>
          <a:prstGeom prst="rect">
            <a:avLst/>
          </a:prstGeom>
        </p:spPr>
        <p:txBody>
          <a:bodyPr anchorCtr="0" anchor="t" bIns="45700" lIns="0" spcFirstLastPara="1" rIns="0" wrap="square" tIns="45700">
            <a:normAutofit/>
          </a:bodyPr>
          <a:lstStyle/>
          <a:p>
            <a:pPr indent="0" lvl="0" marL="0" rtl="0" algn="l">
              <a:spcBef>
                <a:spcPts val="1000"/>
              </a:spcBef>
              <a:spcAft>
                <a:spcPts val="0"/>
              </a:spcAft>
              <a:buNone/>
            </a:pPr>
            <a:r>
              <a:t/>
            </a:r>
            <a:endParaRPr/>
          </a:p>
        </p:txBody>
      </p:sp>
      <p:pic>
        <p:nvPicPr>
          <p:cNvPr id="389" name="Google Shape;389;p55"/>
          <p:cNvPicPr preferRelativeResize="0"/>
          <p:nvPr/>
        </p:nvPicPr>
        <p:blipFill>
          <a:blip r:embed="rId3">
            <a:alphaModFix/>
          </a:blip>
          <a:stretch>
            <a:fillRect/>
          </a:stretch>
        </p:blipFill>
        <p:spPr>
          <a:xfrm>
            <a:off x="152400" y="1181188"/>
            <a:ext cx="11830050" cy="5572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6"/>
          <p:cNvSpPr txBox="1"/>
          <p:nvPr>
            <p:ph type="title"/>
          </p:nvPr>
        </p:nvSpPr>
        <p:spPr>
          <a:xfrm>
            <a:off x="460979" y="365126"/>
            <a:ext cx="11259900" cy="9921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US"/>
              <a:t>Demo</a:t>
            </a:r>
            <a:endParaRPr/>
          </a:p>
        </p:txBody>
      </p:sp>
      <p:sp>
        <p:nvSpPr>
          <p:cNvPr id="396" name="Google Shape;396;p56"/>
          <p:cNvSpPr txBox="1"/>
          <p:nvPr>
            <p:ph idx="1" type="body"/>
          </p:nvPr>
        </p:nvSpPr>
        <p:spPr>
          <a:xfrm>
            <a:off x="460979" y="1585913"/>
            <a:ext cx="11259900" cy="4590900"/>
          </a:xfrm>
          <a:prstGeom prst="rect">
            <a:avLst/>
          </a:prstGeom>
        </p:spPr>
        <p:txBody>
          <a:bodyPr anchorCtr="0" anchor="t" bIns="45700" lIns="0" spcFirstLastPara="1" rIns="0"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1"/>
          <p:cNvSpPr txBox="1"/>
          <p:nvPr>
            <p:ph type="title"/>
          </p:nvPr>
        </p:nvSpPr>
        <p:spPr>
          <a:xfrm>
            <a:off x="460980" y="2766218"/>
            <a:ext cx="108927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What is Repos?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cxnSp>
        <p:nvCxnSpPr>
          <p:cNvPr id="214" name="Google Shape;214;p42"/>
          <p:cNvCxnSpPr/>
          <p:nvPr/>
        </p:nvCxnSpPr>
        <p:spPr>
          <a:xfrm>
            <a:off x="3567911" y="2989666"/>
            <a:ext cx="5394900" cy="0"/>
          </a:xfrm>
          <a:prstGeom prst="straightConnector1">
            <a:avLst/>
          </a:prstGeom>
          <a:noFill/>
          <a:ln cap="flat" cmpd="sng" w="19050">
            <a:solidFill>
              <a:srgbClr val="A0ACBE"/>
            </a:solidFill>
            <a:prstDash val="dash"/>
            <a:round/>
            <a:headEnd len="sm" w="sm" type="none"/>
            <a:tailEnd len="sm" w="sm" type="none"/>
          </a:ln>
        </p:spPr>
      </p:cxnSp>
      <p:pic>
        <p:nvPicPr>
          <p:cNvPr id="215" name="Google Shape;215;p42"/>
          <p:cNvPicPr preferRelativeResize="0"/>
          <p:nvPr/>
        </p:nvPicPr>
        <p:blipFill rotWithShape="1">
          <a:blip r:embed="rId3">
            <a:alphaModFix/>
          </a:blip>
          <a:srcRect b="0" l="0" r="0" t="0"/>
          <a:stretch/>
        </p:blipFill>
        <p:spPr>
          <a:xfrm>
            <a:off x="3541918" y="1935835"/>
            <a:ext cx="1103395" cy="615564"/>
          </a:xfrm>
          <a:prstGeom prst="rect">
            <a:avLst/>
          </a:prstGeom>
          <a:noFill/>
          <a:ln>
            <a:noFill/>
          </a:ln>
        </p:spPr>
      </p:pic>
      <p:pic>
        <p:nvPicPr>
          <p:cNvPr id="216" name="Google Shape;216;p42"/>
          <p:cNvPicPr preferRelativeResize="0"/>
          <p:nvPr/>
        </p:nvPicPr>
        <p:blipFill rotWithShape="1">
          <a:blip r:embed="rId4">
            <a:alphaModFix/>
          </a:blip>
          <a:srcRect b="0" l="0" r="0" t="0"/>
          <a:stretch/>
        </p:blipFill>
        <p:spPr>
          <a:xfrm>
            <a:off x="6483280" y="3353122"/>
            <a:ext cx="773367" cy="773352"/>
          </a:xfrm>
          <a:prstGeom prst="rect">
            <a:avLst/>
          </a:prstGeom>
          <a:noFill/>
          <a:ln>
            <a:noFill/>
          </a:ln>
        </p:spPr>
      </p:pic>
      <p:pic>
        <p:nvPicPr>
          <p:cNvPr id="217" name="Google Shape;217;p42"/>
          <p:cNvPicPr preferRelativeResize="0"/>
          <p:nvPr/>
        </p:nvPicPr>
        <p:blipFill rotWithShape="1">
          <a:blip r:embed="rId5">
            <a:alphaModFix/>
          </a:blip>
          <a:srcRect b="0" l="0" r="0" t="0"/>
          <a:stretch/>
        </p:blipFill>
        <p:spPr>
          <a:xfrm>
            <a:off x="7686170" y="3355692"/>
            <a:ext cx="773367" cy="773352"/>
          </a:xfrm>
          <a:prstGeom prst="rect">
            <a:avLst/>
          </a:prstGeom>
          <a:noFill/>
          <a:ln>
            <a:noFill/>
          </a:ln>
        </p:spPr>
      </p:pic>
      <p:pic>
        <p:nvPicPr>
          <p:cNvPr id="218" name="Google Shape;218;p42"/>
          <p:cNvPicPr preferRelativeResize="0"/>
          <p:nvPr/>
        </p:nvPicPr>
        <p:blipFill rotWithShape="1">
          <a:blip r:embed="rId6">
            <a:alphaModFix/>
          </a:blip>
          <a:srcRect b="0" l="0" r="0" t="0"/>
          <a:stretch/>
        </p:blipFill>
        <p:spPr>
          <a:xfrm>
            <a:off x="5274213" y="3353115"/>
            <a:ext cx="773367" cy="773352"/>
          </a:xfrm>
          <a:prstGeom prst="rect">
            <a:avLst/>
          </a:prstGeom>
          <a:noFill/>
          <a:ln>
            <a:noFill/>
          </a:ln>
        </p:spPr>
      </p:pic>
      <p:sp>
        <p:nvSpPr>
          <p:cNvPr id="219" name="Google Shape;219;p42"/>
          <p:cNvSpPr/>
          <p:nvPr/>
        </p:nvSpPr>
        <p:spPr>
          <a:xfrm>
            <a:off x="5017328" y="4069376"/>
            <a:ext cx="12870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000000"/>
                </a:solidFill>
                <a:latin typeface="Barlow"/>
                <a:ea typeface="Barlow"/>
                <a:cs typeface="Barlow"/>
                <a:sym typeface="Barlow"/>
              </a:rPr>
              <a:t>Version</a:t>
            </a:r>
            <a:endParaRPr b="0" i="0" sz="1500" u="none" cap="none" strike="noStrike">
              <a:solidFill>
                <a:srgbClr val="000000"/>
              </a:solidFill>
              <a:latin typeface="Barlow"/>
              <a:ea typeface="Barlow"/>
              <a:cs typeface="Barlow"/>
              <a:sym typeface="Barlow"/>
            </a:endParaRPr>
          </a:p>
        </p:txBody>
      </p:sp>
      <p:sp>
        <p:nvSpPr>
          <p:cNvPr id="220" name="Google Shape;220;p42"/>
          <p:cNvSpPr/>
          <p:nvPr/>
        </p:nvSpPr>
        <p:spPr>
          <a:xfrm>
            <a:off x="6226391" y="4069376"/>
            <a:ext cx="12870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000000"/>
                </a:solidFill>
                <a:latin typeface="Barlow"/>
                <a:ea typeface="Barlow"/>
                <a:cs typeface="Barlow"/>
                <a:sym typeface="Barlow"/>
              </a:rPr>
              <a:t>Review</a:t>
            </a:r>
            <a:endParaRPr b="0" i="0" sz="1500" u="none" cap="none" strike="noStrike">
              <a:solidFill>
                <a:srgbClr val="000000"/>
              </a:solidFill>
              <a:latin typeface="Barlow"/>
              <a:ea typeface="Barlow"/>
              <a:cs typeface="Barlow"/>
              <a:sym typeface="Barlow"/>
            </a:endParaRPr>
          </a:p>
        </p:txBody>
      </p:sp>
      <p:sp>
        <p:nvSpPr>
          <p:cNvPr id="221" name="Google Shape;221;p42"/>
          <p:cNvSpPr/>
          <p:nvPr/>
        </p:nvSpPr>
        <p:spPr>
          <a:xfrm>
            <a:off x="7429287" y="4069376"/>
            <a:ext cx="12870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000000"/>
                </a:solidFill>
                <a:latin typeface="Barlow"/>
                <a:ea typeface="Barlow"/>
                <a:cs typeface="Barlow"/>
                <a:sym typeface="Barlow"/>
              </a:rPr>
              <a:t>Test</a:t>
            </a:r>
            <a:endParaRPr b="0" i="0" sz="1500" u="none" cap="none" strike="noStrike">
              <a:solidFill>
                <a:srgbClr val="000000"/>
              </a:solidFill>
              <a:latin typeface="Barlow"/>
              <a:ea typeface="Barlow"/>
              <a:cs typeface="Barlow"/>
              <a:sym typeface="Barlow"/>
            </a:endParaRPr>
          </a:p>
        </p:txBody>
      </p:sp>
      <p:sp>
        <p:nvSpPr>
          <p:cNvPr id="222" name="Google Shape;222;p42"/>
          <p:cNvSpPr/>
          <p:nvPr/>
        </p:nvSpPr>
        <p:spPr>
          <a:xfrm>
            <a:off x="4886923" y="1418626"/>
            <a:ext cx="15480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000000"/>
                </a:solidFill>
                <a:latin typeface="Barlow"/>
                <a:ea typeface="Barlow"/>
                <a:cs typeface="Barlow"/>
                <a:sym typeface="Barlow"/>
              </a:rPr>
              <a:t>Development / Experimentation</a:t>
            </a:r>
            <a:endParaRPr b="0" i="0" sz="1500" u="none" cap="none" strike="noStrike">
              <a:solidFill>
                <a:srgbClr val="000000"/>
              </a:solidFill>
              <a:latin typeface="Barlow"/>
              <a:ea typeface="Barlow"/>
              <a:cs typeface="Barlow"/>
              <a:sym typeface="Barlow"/>
            </a:endParaRPr>
          </a:p>
        </p:txBody>
      </p:sp>
      <p:sp>
        <p:nvSpPr>
          <p:cNvPr id="223" name="Google Shape;223;p42"/>
          <p:cNvSpPr/>
          <p:nvPr/>
        </p:nvSpPr>
        <p:spPr>
          <a:xfrm>
            <a:off x="7298881" y="1418626"/>
            <a:ext cx="15480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500" u="none" cap="none" strike="noStrike">
                <a:solidFill>
                  <a:srgbClr val="000000"/>
                </a:solidFill>
                <a:latin typeface="Barlow"/>
                <a:ea typeface="Barlow"/>
                <a:cs typeface="Barlow"/>
                <a:sym typeface="Barlow"/>
              </a:rPr>
              <a:t>Production Jobs</a:t>
            </a:r>
            <a:endParaRPr b="0" i="0" sz="1500" u="none" cap="none" strike="noStrike">
              <a:solidFill>
                <a:srgbClr val="000000"/>
              </a:solidFill>
              <a:latin typeface="Barlow"/>
              <a:ea typeface="Barlow"/>
              <a:cs typeface="Barlow"/>
              <a:sym typeface="Barlow"/>
            </a:endParaRPr>
          </a:p>
        </p:txBody>
      </p:sp>
      <p:pic>
        <p:nvPicPr>
          <p:cNvPr id="224" name="Google Shape;224;p42"/>
          <p:cNvPicPr preferRelativeResize="0"/>
          <p:nvPr/>
        </p:nvPicPr>
        <p:blipFill rotWithShape="1">
          <a:blip r:embed="rId7">
            <a:alphaModFix/>
          </a:blip>
          <a:srcRect b="0" l="0" r="0" t="0"/>
          <a:stretch/>
        </p:blipFill>
        <p:spPr>
          <a:xfrm>
            <a:off x="3817868" y="3353126"/>
            <a:ext cx="523240" cy="523241"/>
          </a:xfrm>
          <a:prstGeom prst="rect">
            <a:avLst/>
          </a:prstGeom>
          <a:noFill/>
          <a:ln>
            <a:noFill/>
          </a:ln>
        </p:spPr>
      </p:pic>
      <p:pic>
        <p:nvPicPr>
          <p:cNvPr id="225" name="Google Shape;225;p42"/>
          <p:cNvPicPr preferRelativeResize="0"/>
          <p:nvPr/>
        </p:nvPicPr>
        <p:blipFill rotWithShape="1">
          <a:blip r:embed="rId8">
            <a:alphaModFix/>
          </a:blip>
          <a:srcRect b="0" l="0" r="0" t="0"/>
          <a:stretch/>
        </p:blipFill>
        <p:spPr>
          <a:xfrm>
            <a:off x="5237641" y="1820362"/>
            <a:ext cx="846510" cy="846510"/>
          </a:xfrm>
          <a:prstGeom prst="rect">
            <a:avLst/>
          </a:prstGeom>
          <a:noFill/>
          <a:ln>
            <a:noFill/>
          </a:ln>
        </p:spPr>
      </p:pic>
      <p:pic>
        <p:nvPicPr>
          <p:cNvPr id="226" name="Google Shape;226;p42"/>
          <p:cNvPicPr preferRelativeResize="0"/>
          <p:nvPr/>
        </p:nvPicPr>
        <p:blipFill rotWithShape="1">
          <a:blip r:embed="rId9">
            <a:alphaModFix/>
          </a:blip>
          <a:srcRect b="0" l="0" r="0" t="0"/>
          <a:stretch/>
        </p:blipFill>
        <p:spPr>
          <a:xfrm>
            <a:off x="7686172" y="1856935"/>
            <a:ext cx="773363" cy="773364"/>
          </a:xfrm>
          <a:prstGeom prst="rect">
            <a:avLst/>
          </a:prstGeom>
          <a:noFill/>
          <a:ln>
            <a:noFill/>
          </a:ln>
        </p:spPr>
      </p:pic>
      <p:sp>
        <p:nvSpPr>
          <p:cNvPr id="227" name="Google Shape;227;p42"/>
          <p:cNvSpPr/>
          <p:nvPr/>
        </p:nvSpPr>
        <p:spPr>
          <a:xfrm>
            <a:off x="3514439" y="3957286"/>
            <a:ext cx="1130100" cy="45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arlow"/>
                <a:ea typeface="Barlow"/>
                <a:cs typeface="Barlow"/>
                <a:sym typeface="Barlow"/>
              </a:rPr>
              <a:t>Git / CI/CD Systems</a:t>
            </a:r>
            <a:endParaRPr b="1" i="0" sz="1600" u="none" cap="none" strike="noStrike">
              <a:solidFill>
                <a:srgbClr val="000000"/>
              </a:solidFill>
              <a:latin typeface="Barlow"/>
              <a:ea typeface="Barlow"/>
              <a:cs typeface="Barlow"/>
              <a:sym typeface="Barlow"/>
            </a:endParaRPr>
          </a:p>
        </p:txBody>
      </p:sp>
      <p:sp>
        <p:nvSpPr>
          <p:cNvPr id="228" name="Google Shape;228;p42"/>
          <p:cNvSpPr/>
          <p:nvPr/>
        </p:nvSpPr>
        <p:spPr>
          <a:xfrm>
            <a:off x="5446370" y="2835817"/>
            <a:ext cx="456600" cy="4518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2"/>
          <p:cNvSpPr/>
          <p:nvPr/>
        </p:nvSpPr>
        <p:spPr>
          <a:xfrm rot="10800000">
            <a:off x="7836948" y="2712955"/>
            <a:ext cx="456600" cy="4518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p:nvPr/>
        </p:nvSpPr>
        <p:spPr>
          <a:xfrm rot="-5400000">
            <a:off x="6008091" y="3516524"/>
            <a:ext cx="456600" cy="4518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2"/>
          <p:cNvSpPr/>
          <p:nvPr/>
        </p:nvSpPr>
        <p:spPr>
          <a:xfrm rot="-5400000">
            <a:off x="7275091" y="3513957"/>
            <a:ext cx="456600" cy="4518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2"/>
          <p:cNvSpPr txBox="1"/>
          <p:nvPr/>
        </p:nvSpPr>
        <p:spPr>
          <a:xfrm>
            <a:off x="2350113" y="831125"/>
            <a:ext cx="2646000" cy="38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Barlow"/>
                <a:ea typeface="Barlow"/>
                <a:cs typeface="Barlow"/>
                <a:sym typeface="Barlow"/>
              </a:rPr>
              <a:t>CI/CD Integration</a:t>
            </a:r>
            <a:endParaRPr b="1" i="0" sz="1800" u="none" cap="none" strike="noStrike">
              <a:solidFill>
                <a:srgbClr val="000000"/>
              </a:solidFill>
              <a:latin typeface="Barlow"/>
              <a:ea typeface="Barlow"/>
              <a:cs typeface="Barlow"/>
              <a:sym typeface="Barlow"/>
            </a:endParaRPr>
          </a:p>
        </p:txBody>
      </p:sp>
      <p:cxnSp>
        <p:nvCxnSpPr>
          <p:cNvPr id="233" name="Google Shape;233;p42"/>
          <p:cNvCxnSpPr/>
          <p:nvPr/>
        </p:nvCxnSpPr>
        <p:spPr>
          <a:xfrm rot="10800000">
            <a:off x="2350288" y="1271300"/>
            <a:ext cx="7491600" cy="0"/>
          </a:xfrm>
          <a:prstGeom prst="straightConnector1">
            <a:avLst/>
          </a:prstGeom>
          <a:noFill/>
          <a:ln cap="rnd" cmpd="sng" w="76200">
            <a:solidFill>
              <a:srgbClr val="4285F4"/>
            </a:solidFill>
            <a:prstDash val="solid"/>
            <a:round/>
            <a:headEnd len="sm" w="sm" type="none"/>
            <a:tailEnd len="sm" w="sm" type="none"/>
          </a:ln>
        </p:spPr>
      </p:cxnSp>
      <p:sp>
        <p:nvSpPr>
          <p:cNvPr id="234" name="Google Shape;234;p42"/>
          <p:cNvSpPr txBox="1"/>
          <p:nvPr/>
        </p:nvSpPr>
        <p:spPr>
          <a:xfrm>
            <a:off x="3554950" y="2641698"/>
            <a:ext cx="1051200" cy="32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A0ACBE"/>
                </a:solidFill>
                <a:latin typeface="Barlow"/>
                <a:ea typeface="Barlow"/>
                <a:cs typeface="Barlow"/>
                <a:sym typeface="Barlow"/>
              </a:rPr>
              <a:t>▲</a:t>
            </a:r>
            <a:endParaRPr b="0" i="0" sz="1700" u="none" cap="none" strike="noStrike">
              <a:solidFill>
                <a:srgbClr val="FF3620"/>
              </a:solidFill>
              <a:latin typeface="Barlow"/>
              <a:ea typeface="Barlow"/>
              <a:cs typeface="Barlow"/>
              <a:sym typeface="Barlow"/>
            </a:endParaRPr>
          </a:p>
        </p:txBody>
      </p:sp>
      <p:sp>
        <p:nvSpPr>
          <p:cNvPr id="235" name="Google Shape;235;p42"/>
          <p:cNvSpPr txBox="1"/>
          <p:nvPr/>
        </p:nvSpPr>
        <p:spPr>
          <a:xfrm>
            <a:off x="3554950" y="2922829"/>
            <a:ext cx="1051200" cy="32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A0ACBE"/>
                </a:solidFill>
                <a:latin typeface="Barlow"/>
                <a:ea typeface="Barlow"/>
                <a:cs typeface="Barlow"/>
                <a:sym typeface="Barlow"/>
              </a:rPr>
              <a:t>▼</a:t>
            </a:r>
            <a:endParaRPr b="0" i="0" sz="1700" u="none" cap="none" strike="noStrike">
              <a:solidFill>
                <a:srgbClr val="A0ACBE"/>
              </a:solidFill>
              <a:latin typeface="Barlow"/>
              <a:ea typeface="Barlow"/>
              <a:cs typeface="Barlow"/>
              <a:sym typeface="Barlow"/>
            </a:endParaRPr>
          </a:p>
        </p:txBody>
      </p:sp>
      <p:pic>
        <p:nvPicPr>
          <p:cNvPr id="236" name="Google Shape;236;p42"/>
          <p:cNvPicPr preferRelativeResize="0"/>
          <p:nvPr/>
        </p:nvPicPr>
        <p:blipFill rotWithShape="1">
          <a:blip r:embed="rId10">
            <a:alphaModFix/>
          </a:blip>
          <a:srcRect b="0" l="0" r="0" t="0"/>
          <a:stretch/>
        </p:blipFill>
        <p:spPr>
          <a:xfrm>
            <a:off x="4998770" y="5277023"/>
            <a:ext cx="1301125" cy="432629"/>
          </a:xfrm>
          <a:prstGeom prst="rect">
            <a:avLst/>
          </a:prstGeom>
          <a:noFill/>
          <a:ln>
            <a:noFill/>
          </a:ln>
        </p:spPr>
      </p:pic>
      <p:pic>
        <p:nvPicPr>
          <p:cNvPr id="237" name="Google Shape;237;p42"/>
          <p:cNvPicPr preferRelativeResize="0"/>
          <p:nvPr/>
        </p:nvPicPr>
        <p:blipFill rotWithShape="1">
          <a:blip r:embed="rId11">
            <a:alphaModFix/>
          </a:blip>
          <a:srcRect b="-14077" l="0" r="0" t="0"/>
          <a:stretch/>
        </p:blipFill>
        <p:spPr>
          <a:xfrm>
            <a:off x="8028505" y="5337853"/>
            <a:ext cx="274328" cy="297329"/>
          </a:xfrm>
          <a:prstGeom prst="rect">
            <a:avLst/>
          </a:prstGeom>
          <a:noFill/>
          <a:ln>
            <a:noFill/>
          </a:ln>
        </p:spPr>
      </p:pic>
      <p:pic>
        <p:nvPicPr>
          <p:cNvPr id="238" name="Google Shape;238;p42"/>
          <p:cNvPicPr preferRelativeResize="0"/>
          <p:nvPr/>
        </p:nvPicPr>
        <p:blipFill rotWithShape="1">
          <a:blip r:embed="rId12">
            <a:alphaModFix/>
          </a:blip>
          <a:srcRect b="0" l="0" r="0" t="0"/>
          <a:stretch/>
        </p:blipFill>
        <p:spPr>
          <a:xfrm>
            <a:off x="6558498" y="5215176"/>
            <a:ext cx="1229088" cy="542699"/>
          </a:xfrm>
          <a:prstGeom prst="rect">
            <a:avLst/>
          </a:prstGeom>
          <a:noFill/>
          <a:ln>
            <a:noFill/>
          </a:ln>
        </p:spPr>
      </p:pic>
      <p:pic>
        <p:nvPicPr>
          <p:cNvPr id="239" name="Google Shape;239;p42"/>
          <p:cNvPicPr preferRelativeResize="0"/>
          <p:nvPr/>
        </p:nvPicPr>
        <p:blipFill rotWithShape="1">
          <a:blip r:embed="rId13">
            <a:alphaModFix/>
          </a:blip>
          <a:srcRect b="0" l="0" r="0" t="0"/>
          <a:stretch/>
        </p:blipFill>
        <p:spPr>
          <a:xfrm>
            <a:off x="3257034" y="5328372"/>
            <a:ext cx="1483128" cy="409715"/>
          </a:xfrm>
          <a:prstGeom prst="rect">
            <a:avLst/>
          </a:prstGeom>
          <a:noFill/>
          <a:ln>
            <a:noFill/>
          </a:ln>
        </p:spPr>
      </p:pic>
      <p:pic>
        <p:nvPicPr>
          <p:cNvPr id="240" name="Google Shape;240;p42"/>
          <p:cNvPicPr preferRelativeResize="0"/>
          <p:nvPr/>
        </p:nvPicPr>
        <p:blipFill rotWithShape="1">
          <a:blip r:embed="rId14">
            <a:alphaModFix/>
          </a:blip>
          <a:srcRect b="0" l="0" r="0" t="0"/>
          <a:stretch/>
        </p:blipFill>
        <p:spPr>
          <a:xfrm>
            <a:off x="2968938" y="5313873"/>
            <a:ext cx="301224" cy="384239"/>
          </a:xfrm>
          <a:prstGeom prst="rect">
            <a:avLst/>
          </a:prstGeom>
          <a:noFill/>
          <a:ln>
            <a:noFill/>
          </a:ln>
        </p:spPr>
      </p:pic>
      <p:pic>
        <p:nvPicPr>
          <p:cNvPr id="241" name="Google Shape;241;p42"/>
          <p:cNvPicPr preferRelativeResize="0"/>
          <p:nvPr/>
        </p:nvPicPr>
        <p:blipFill rotWithShape="1">
          <a:blip r:embed="rId15">
            <a:alphaModFix/>
          </a:blip>
          <a:srcRect b="-19625" l="0" r="0" t="-20156"/>
          <a:stretch/>
        </p:blipFill>
        <p:spPr>
          <a:xfrm>
            <a:off x="8366744" y="5344052"/>
            <a:ext cx="1031796" cy="275094"/>
          </a:xfrm>
          <a:prstGeom prst="rect">
            <a:avLst/>
          </a:prstGeom>
          <a:noFill/>
          <a:ln>
            <a:noFill/>
          </a:ln>
        </p:spPr>
      </p:pic>
      <p:sp>
        <p:nvSpPr>
          <p:cNvPr id="242" name="Google Shape;242;p42"/>
          <p:cNvSpPr txBox="1"/>
          <p:nvPr/>
        </p:nvSpPr>
        <p:spPr>
          <a:xfrm>
            <a:off x="2350113" y="4641125"/>
            <a:ext cx="2646000" cy="38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Barlow"/>
                <a:ea typeface="Barlow"/>
                <a:cs typeface="Barlow"/>
                <a:sym typeface="Barlow"/>
              </a:rPr>
              <a:t>Supported Git Providers</a:t>
            </a:r>
            <a:endParaRPr b="1" i="0" sz="1800" u="none" cap="none" strike="noStrike">
              <a:solidFill>
                <a:srgbClr val="000000"/>
              </a:solidFill>
              <a:latin typeface="Barlow"/>
              <a:ea typeface="Barlow"/>
              <a:cs typeface="Barlow"/>
              <a:sym typeface="Barlow"/>
            </a:endParaRPr>
          </a:p>
        </p:txBody>
      </p:sp>
      <p:cxnSp>
        <p:nvCxnSpPr>
          <p:cNvPr id="243" name="Google Shape;243;p42"/>
          <p:cNvCxnSpPr/>
          <p:nvPr/>
        </p:nvCxnSpPr>
        <p:spPr>
          <a:xfrm rot="10800000">
            <a:off x="2350288" y="5081300"/>
            <a:ext cx="7491600" cy="0"/>
          </a:xfrm>
          <a:prstGeom prst="straightConnector1">
            <a:avLst/>
          </a:prstGeom>
          <a:noFill/>
          <a:ln cap="rnd" cmpd="sng" w="76200">
            <a:solidFill>
              <a:srgbClr val="4285F4"/>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t/>
            </a:r>
            <a:endParaRPr/>
          </a:p>
        </p:txBody>
      </p:sp>
      <p:sp>
        <p:nvSpPr>
          <p:cNvPr id="250" name="Google Shape;250;p43"/>
          <p:cNvSpPr txBox="1"/>
          <p:nvPr>
            <p:ph idx="1" type="body"/>
          </p:nvPr>
        </p:nvSpPr>
        <p:spPr>
          <a:xfrm>
            <a:off x="460979" y="1585913"/>
            <a:ext cx="11259900" cy="45909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t/>
            </a:r>
            <a:endParaRPr/>
          </a:p>
        </p:txBody>
      </p:sp>
      <p:pic>
        <p:nvPicPr>
          <p:cNvPr id="251" name="Google Shape;251;p43"/>
          <p:cNvPicPr preferRelativeResize="0"/>
          <p:nvPr/>
        </p:nvPicPr>
        <p:blipFill>
          <a:blip r:embed="rId3">
            <a:alphaModFix/>
          </a:blip>
          <a:stretch>
            <a:fillRect/>
          </a:stretch>
        </p:blipFill>
        <p:spPr>
          <a:xfrm>
            <a:off x="460975" y="365125"/>
            <a:ext cx="5486400" cy="2924175"/>
          </a:xfrm>
          <a:prstGeom prst="rect">
            <a:avLst/>
          </a:prstGeom>
          <a:noFill/>
          <a:ln cap="flat" cmpd="sng" w="9525">
            <a:solidFill>
              <a:schemeClr val="dk2"/>
            </a:solidFill>
            <a:prstDash val="solid"/>
            <a:round/>
            <a:headEnd len="sm" w="sm" type="none"/>
            <a:tailEnd len="sm" w="sm" type="none"/>
          </a:ln>
        </p:spPr>
      </p:pic>
      <p:pic>
        <p:nvPicPr>
          <p:cNvPr id="252" name="Google Shape;252;p43"/>
          <p:cNvPicPr preferRelativeResize="0"/>
          <p:nvPr/>
        </p:nvPicPr>
        <p:blipFill>
          <a:blip r:embed="rId4">
            <a:alphaModFix/>
          </a:blip>
          <a:stretch>
            <a:fillRect/>
          </a:stretch>
        </p:blipFill>
        <p:spPr>
          <a:xfrm>
            <a:off x="4872388" y="1919138"/>
            <a:ext cx="6848475" cy="42576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t/>
            </a:r>
            <a:endParaRPr/>
          </a:p>
        </p:txBody>
      </p:sp>
      <p:sp>
        <p:nvSpPr>
          <p:cNvPr id="259" name="Google Shape;259;p44"/>
          <p:cNvSpPr txBox="1"/>
          <p:nvPr>
            <p:ph idx="1" type="body"/>
          </p:nvPr>
        </p:nvSpPr>
        <p:spPr>
          <a:xfrm>
            <a:off x="460979" y="1585913"/>
            <a:ext cx="11259900" cy="45909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t/>
            </a:r>
            <a:endParaRPr/>
          </a:p>
        </p:txBody>
      </p:sp>
      <p:pic>
        <p:nvPicPr>
          <p:cNvPr id="260" name="Google Shape;260;p44"/>
          <p:cNvPicPr preferRelativeResize="0"/>
          <p:nvPr/>
        </p:nvPicPr>
        <p:blipFill>
          <a:blip r:embed="rId3">
            <a:alphaModFix/>
          </a:blip>
          <a:stretch>
            <a:fillRect/>
          </a:stretch>
        </p:blipFill>
        <p:spPr>
          <a:xfrm>
            <a:off x="460975" y="365113"/>
            <a:ext cx="7105650" cy="4371975"/>
          </a:xfrm>
          <a:prstGeom prst="rect">
            <a:avLst/>
          </a:prstGeom>
          <a:noFill/>
          <a:ln>
            <a:noFill/>
          </a:ln>
        </p:spPr>
      </p:pic>
      <p:pic>
        <p:nvPicPr>
          <p:cNvPr id="261" name="Google Shape;261;p44"/>
          <p:cNvPicPr preferRelativeResize="0"/>
          <p:nvPr/>
        </p:nvPicPr>
        <p:blipFill>
          <a:blip r:embed="rId4">
            <a:alphaModFix/>
          </a:blip>
          <a:stretch>
            <a:fillRect/>
          </a:stretch>
        </p:blipFill>
        <p:spPr>
          <a:xfrm>
            <a:off x="5520088" y="4205138"/>
            <a:ext cx="6200775" cy="19716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460980" y="2766218"/>
            <a:ext cx="108927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Security Features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rmAutofit/>
          </a:bodyPr>
          <a:lstStyle/>
          <a:p>
            <a:pPr indent="0" lvl="0" marL="0" rtl="0" algn="l">
              <a:spcBef>
                <a:spcPts val="0"/>
              </a:spcBef>
              <a:spcAft>
                <a:spcPts val="0"/>
              </a:spcAft>
              <a:buNone/>
            </a:pPr>
            <a:r>
              <a:rPr lang="en-US"/>
              <a:t>Git Authentication</a:t>
            </a:r>
            <a:endParaRPr/>
          </a:p>
        </p:txBody>
      </p:sp>
      <p:sp>
        <p:nvSpPr>
          <p:cNvPr id="274" name="Google Shape;274;p46"/>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rmAutofit/>
          </a:bodyPr>
          <a:lstStyle/>
          <a:p>
            <a:pPr indent="-314325" lvl="0" marL="457200" rtl="0" algn="l">
              <a:lnSpc>
                <a:spcPct val="90000"/>
              </a:lnSpc>
              <a:spcBef>
                <a:spcPts val="1000"/>
              </a:spcBef>
              <a:spcAft>
                <a:spcPts val="0"/>
              </a:spcAft>
              <a:buClr>
                <a:schemeClr val="accent2"/>
              </a:buClr>
              <a:buSzPts val="2100"/>
              <a:buFont typeface="Noto Sans Symbols"/>
              <a:buChar char="▪"/>
            </a:pPr>
            <a:r>
              <a:rPr lang="en-US"/>
              <a:t>Git credentials are tied to users</a:t>
            </a:r>
            <a:endParaRPr/>
          </a:p>
          <a:p>
            <a:pPr indent="-314325" lvl="0" marL="457200" rtl="0" algn="l">
              <a:lnSpc>
                <a:spcPct val="90000"/>
              </a:lnSpc>
              <a:spcBef>
                <a:spcPts val="1000"/>
              </a:spcBef>
              <a:spcAft>
                <a:spcPts val="0"/>
              </a:spcAft>
              <a:buClr>
                <a:schemeClr val="accent2"/>
              </a:buClr>
              <a:buSzPts val="2100"/>
              <a:buFont typeface="Noto Sans Symbols"/>
              <a:buChar char="▪"/>
            </a:pPr>
            <a:r>
              <a:rPr b="1" lang="en-US"/>
              <a:t>Account Icon &gt; User Settings</a:t>
            </a:r>
            <a:endParaRPr/>
          </a:p>
          <a:p>
            <a:pPr indent="-314325" lvl="0" marL="457200" rtl="0" algn="l">
              <a:lnSpc>
                <a:spcPct val="90000"/>
              </a:lnSpc>
              <a:spcBef>
                <a:spcPts val="1000"/>
              </a:spcBef>
              <a:spcAft>
                <a:spcPts val="0"/>
              </a:spcAft>
              <a:buClr>
                <a:schemeClr val="accent2"/>
              </a:buClr>
              <a:buSzPts val="2100"/>
              <a:buFont typeface="Noto Sans Symbols"/>
              <a:buChar char="▪"/>
            </a:pPr>
            <a:r>
              <a:rPr b="1" lang="en-US"/>
              <a:t>User Settings &gt; Git Integration</a:t>
            </a:r>
            <a:r>
              <a:rPr lang="en-US"/>
              <a:t> tab</a:t>
            </a:r>
            <a:endParaRPr/>
          </a:p>
          <a:p>
            <a:pPr indent="-314325" lvl="0" marL="457200" rtl="0" algn="l">
              <a:lnSpc>
                <a:spcPct val="90000"/>
              </a:lnSpc>
              <a:spcBef>
                <a:spcPts val="1000"/>
              </a:spcBef>
              <a:spcAft>
                <a:spcPts val="0"/>
              </a:spcAft>
              <a:buClr>
                <a:schemeClr val="accent2"/>
              </a:buClr>
              <a:buSzPts val="2100"/>
              <a:buFont typeface="Noto Sans Symbols"/>
              <a:buChar char="▪"/>
            </a:pPr>
            <a:r>
              <a:rPr lang="en-US"/>
              <a:t>Follow the instructions for integration </a:t>
            </a:r>
            <a:r>
              <a:rPr lang="en-US"/>
              <a:t>with G</a:t>
            </a:r>
            <a:r>
              <a:rPr lang="en-US"/>
              <a:t>it provider</a:t>
            </a:r>
            <a:endParaRPr/>
          </a:p>
        </p:txBody>
      </p:sp>
      <p:pic>
        <p:nvPicPr>
          <p:cNvPr id="275" name="Google Shape;275;p46"/>
          <p:cNvPicPr preferRelativeResize="0"/>
          <p:nvPr/>
        </p:nvPicPr>
        <p:blipFill rotWithShape="1">
          <a:blip r:embed="rId3">
            <a:alphaModFix/>
          </a:blip>
          <a:srcRect b="0" l="0" r="0" t="0"/>
          <a:stretch/>
        </p:blipFill>
        <p:spPr>
          <a:xfrm>
            <a:off x="2991630" y="4063451"/>
            <a:ext cx="1301125" cy="432629"/>
          </a:xfrm>
          <a:prstGeom prst="rect">
            <a:avLst/>
          </a:prstGeom>
          <a:noFill/>
          <a:ln>
            <a:noFill/>
          </a:ln>
        </p:spPr>
      </p:pic>
      <p:pic>
        <p:nvPicPr>
          <p:cNvPr id="276" name="Google Shape;276;p46"/>
          <p:cNvPicPr preferRelativeResize="0"/>
          <p:nvPr/>
        </p:nvPicPr>
        <p:blipFill rotWithShape="1">
          <a:blip r:embed="rId4">
            <a:alphaModFix/>
          </a:blip>
          <a:srcRect b="-14077" l="0" r="0" t="0"/>
          <a:stretch/>
        </p:blipFill>
        <p:spPr>
          <a:xfrm>
            <a:off x="6021365" y="4124281"/>
            <a:ext cx="274328" cy="297329"/>
          </a:xfrm>
          <a:prstGeom prst="rect">
            <a:avLst/>
          </a:prstGeom>
          <a:noFill/>
          <a:ln>
            <a:noFill/>
          </a:ln>
        </p:spPr>
      </p:pic>
      <p:pic>
        <p:nvPicPr>
          <p:cNvPr id="277" name="Google Shape;277;p46"/>
          <p:cNvPicPr preferRelativeResize="0"/>
          <p:nvPr/>
        </p:nvPicPr>
        <p:blipFill rotWithShape="1">
          <a:blip r:embed="rId5">
            <a:alphaModFix/>
          </a:blip>
          <a:srcRect b="0" l="0" r="0" t="0"/>
          <a:stretch/>
        </p:blipFill>
        <p:spPr>
          <a:xfrm>
            <a:off x="4551359" y="4001604"/>
            <a:ext cx="1229088" cy="542699"/>
          </a:xfrm>
          <a:prstGeom prst="rect">
            <a:avLst/>
          </a:prstGeom>
          <a:noFill/>
          <a:ln>
            <a:noFill/>
          </a:ln>
        </p:spPr>
      </p:pic>
      <p:pic>
        <p:nvPicPr>
          <p:cNvPr id="278" name="Google Shape;278;p46"/>
          <p:cNvPicPr preferRelativeResize="0"/>
          <p:nvPr/>
        </p:nvPicPr>
        <p:blipFill rotWithShape="1">
          <a:blip r:embed="rId6">
            <a:alphaModFix/>
          </a:blip>
          <a:srcRect b="0" l="0" r="0" t="0"/>
          <a:stretch/>
        </p:blipFill>
        <p:spPr>
          <a:xfrm>
            <a:off x="1249894" y="4114800"/>
            <a:ext cx="1483128" cy="409715"/>
          </a:xfrm>
          <a:prstGeom prst="rect">
            <a:avLst/>
          </a:prstGeom>
          <a:noFill/>
          <a:ln>
            <a:noFill/>
          </a:ln>
        </p:spPr>
      </p:pic>
      <p:pic>
        <p:nvPicPr>
          <p:cNvPr id="279" name="Google Shape;279;p46"/>
          <p:cNvPicPr preferRelativeResize="0"/>
          <p:nvPr/>
        </p:nvPicPr>
        <p:blipFill rotWithShape="1">
          <a:blip r:embed="rId7">
            <a:alphaModFix/>
          </a:blip>
          <a:srcRect b="0" l="0" r="0" t="0"/>
          <a:stretch/>
        </p:blipFill>
        <p:spPr>
          <a:xfrm>
            <a:off x="961798" y="4100301"/>
            <a:ext cx="301224" cy="384239"/>
          </a:xfrm>
          <a:prstGeom prst="rect">
            <a:avLst/>
          </a:prstGeom>
          <a:noFill/>
          <a:ln>
            <a:noFill/>
          </a:ln>
        </p:spPr>
      </p:pic>
      <p:pic>
        <p:nvPicPr>
          <p:cNvPr id="280" name="Google Shape;280;p46"/>
          <p:cNvPicPr preferRelativeResize="0"/>
          <p:nvPr/>
        </p:nvPicPr>
        <p:blipFill rotWithShape="1">
          <a:blip r:embed="rId8">
            <a:alphaModFix/>
          </a:blip>
          <a:srcRect b="-19625" l="0" r="0" t="-20156"/>
          <a:stretch/>
        </p:blipFill>
        <p:spPr>
          <a:xfrm>
            <a:off x="6359604" y="4130480"/>
            <a:ext cx="1031796" cy="2750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460979" y="2127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Enterprise Git Support </a:t>
            </a:r>
            <a:endParaRPr/>
          </a:p>
        </p:txBody>
      </p:sp>
      <p:pic>
        <p:nvPicPr>
          <p:cNvPr id="287" name="Google Shape;287;p47"/>
          <p:cNvPicPr preferRelativeResize="0"/>
          <p:nvPr/>
        </p:nvPicPr>
        <p:blipFill rotWithShape="1">
          <a:blip r:embed="rId3">
            <a:alphaModFix/>
          </a:blip>
          <a:srcRect b="0" l="0" r="0" t="59839"/>
          <a:stretch/>
        </p:blipFill>
        <p:spPr>
          <a:xfrm>
            <a:off x="3437075" y="2141190"/>
            <a:ext cx="1064251" cy="238426"/>
          </a:xfrm>
          <a:prstGeom prst="rect">
            <a:avLst/>
          </a:prstGeom>
          <a:noFill/>
          <a:ln>
            <a:noFill/>
          </a:ln>
        </p:spPr>
      </p:pic>
      <p:sp>
        <p:nvSpPr>
          <p:cNvPr id="288" name="Google Shape;288;p47"/>
          <p:cNvSpPr/>
          <p:nvPr/>
        </p:nvSpPr>
        <p:spPr>
          <a:xfrm>
            <a:off x="7298150" y="3100550"/>
            <a:ext cx="1818900" cy="739200"/>
          </a:xfrm>
          <a:prstGeom prst="snip1Rect">
            <a:avLst>
              <a:gd fmla="val 16667" name="adj"/>
            </a:avLst>
          </a:prstGeom>
          <a:noFill/>
          <a:ln cap="flat" cmpd="sng" w="9525">
            <a:solidFill>
              <a:srgbClr val="A0AC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Enterprise</a:t>
            </a:r>
            <a:endParaRPr b="0" i="0" sz="1400" u="none" cap="none" strike="noStrike">
              <a:solidFill>
                <a:srgbClr val="000000"/>
              </a:solidFill>
              <a:latin typeface="Barlow"/>
              <a:ea typeface="Barlow"/>
              <a:cs typeface="Barlow"/>
              <a:sym typeface="Barlow"/>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Git Server</a:t>
            </a:r>
            <a:endParaRPr b="0" i="0" sz="1400" u="none" cap="none" strike="noStrike">
              <a:solidFill>
                <a:srgbClr val="000000"/>
              </a:solidFill>
              <a:latin typeface="Barlow"/>
              <a:ea typeface="Barlow"/>
              <a:cs typeface="Barlow"/>
              <a:sym typeface="Barlow"/>
            </a:endParaRPr>
          </a:p>
        </p:txBody>
      </p:sp>
      <p:sp>
        <p:nvSpPr>
          <p:cNvPr id="289" name="Google Shape;289;p47"/>
          <p:cNvSpPr/>
          <p:nvPr/>
        </p:nvSpPr>
        <p:spPr>
          <a:xfrm>
            <a:off x="5125775" y="2083925"/>
            <a:ext cx="1941900" cy="739200"/>
          </a:xfrm>
          <a:prstGeom prst="snip1Rect">
            <a:avLst>
              <a:gd fmla="val 16667" name="adj"/>
            </a:avLst>
          </a:prstGeom>
          <a:noFill/>
          <a:ln cap="flat" cmpd="sng" w="9525">
            <a:solidFill>
              <a:srgbClr val="A0AC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Control Plane</a:t>
            </a:r>
            <a:endParaRPr b="0" i="0" sz="1400" u="none" cap="none" strike="noStrike">
              <a:solidFill>
                <a:srgbClr val="000000"/>
              </a:solidFill>
              <a:latin typeface="Barlow"/>
              <a:ea typeface="Barlow"/>
              <a:cs typeface="Barlow"/>
              <a:sym typeface="Barlow"/>
            </a:endParaRPr>
          </a:p>
        </p:txBody>
      </p:sp>
      <p:sp>
        <p:nvSpPr>
          <p:cNvPr id="290" name="Google Shape;290;p47"/>
          <p:cNvSpPr/>
          <p:nvPr/>
        </p:nvSpPr>
        <p:spPr>
          <a:xfrm>
            <a:off x="5125775" y="3100550"/>
            <a:ext cx="1941900" cy="739200"/>
          </a:xfrm>
          <a:prstGeom prst="snip1Rect">
            <a:avLst>
              <a:gd fmla="val 16667" name="adj"/>
            </a:avLst>
          </a:prstGeom>
          <a:noFill/>
          <a:ln cap="flat" cmpd="sng" w="9525">
            <a:solidFill>
              <a:srgbClr val="A0AC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Data Plane</a:t>
            </a:r>
            <a:endParaRPr b="0" i="0" sz="1400" u="none" cap="none" strike="noStrike">
              <a:solidFill>
                <a:srgbClr val="000000"/>
              </a:solidFill>
              <a:latin typeface="Barlow"/>
              <a:ea typeface="Barlow"/>
              <a:cs typeface="Barlow"/>
              <a:sym typeface="Barlow"/>
            </a:endParaRPr>
          </a:p>
        </p:txBody>
      </p:sp>
      <p:pic>
        <p:nvPicPr>
          <p:cNvPr id="291" name="Google Shape;291;p47"/>
          <p:cNvPicPr preferRelativeResize="0"/>
          <p:nvPr/>
        </p:nvPicPr>
        <p:blipFill rotWithShape="1">
          <a:blip r:embed="rId4">
            <a:alphaModFix/>
          </a:blip>
          <a:srcRect b="0" l="0" r="0" t="0"/>
          <a:stretch/>
        </p:blipFill>
        <p:spPr>
          <a:xfrm>
            <a:off x="7520948" y="3201839"/>
            <a:ext cx="536625" cy="536625"/>
          </a:xfrm>
          <a:prstGeom prst="rect">
            <a:avLst/>
          </a:prstGeom>
          <a:noFill/>
          <a:ln>
            <a:noFill/>
          </a:ln>
        </p:spPr>
      </p:pic>
      <p:cxnSp>
        <p:nvCxnSpPr>
          <p:cNvPr id="292" name="Google Shape;292;p47"/>
          <p:cNvCxnSpPr/>
          <p:nvPr/>
        </p:nvCxnSpPr>
        <p:spPr>
          <a:xfrm>
            <a:off x="3360000" y="2966375"/>
            <a:ext cx="5694300" cy="0"/>
          </a:xfrm>
          <a:prstGeom prst="straightConnector1">
            <a:avLst/>
          </a:prstGeom>
          <a:noFill/>
          <a:ln cap="flat" cmpd="sng" w="19050">
            <a:solidFill>
              <a:srgbClr val="A0ACBE"/>
            </a:solidFill>
            <a:prstDash val="dash"/>
            <a:round/>
            <a:headEnd len="sm" w="sm" type="none"/>
            <a:tailEnd len="sm" w="sm" type="none"/>
          </a:ln>
        </p:spPr>
      </p:cxnSp>
      <p:sp>
        <p:nvSpPr>
          <p:cNvPr id="293" name="Google Shape;293;p47"/>
          <p:cNvSpPr txBox="1"/>
          <p:nvPr/>
        </p:nvSpPr>
        <p:spPr>
          <a:xfrm>
            <a:off x="3344600" y="2585442"/>
            <a:ext cx="1249200" cy="3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A0ACBE"/>
                </a:solidFill>
                <a:latin typeface="Barlow"/>
                <a:ea typeface="Barlow"/>
                <a:cs typeface="Barlow"/>
                <a:sym typeface="Barlow"/>
              </a:rPr>
              <a:t>▲</a:t>
            </a:r>
            <a:endParaRPr b="0" i="0" sz="1700" u="none" cap="none" strike="noStrike">
              <a:solidFill>
                <a:srgbClr val="FF3620"/>
              </a:solidFill>
              <a:latin typeface="Barlow"/>
              <a:ea typeface="Barlow"/>
              <a:cs typeface="Barlow"/>
              <a:sym typeface="Barlow"/>
            </a:endParaRPr>
          </a:p>
        </p:txBody>
      </p:sp>
      <p:sp>
        <p:nvSpPr>
          <p:cNvPr id="294" name="Google Shape;294;p47"/>
          <p:cNvSpPr txBox="1"/>
          <p:nvPr/>
        </p:nvSpPr>
        <p:spPr>
          <a:xfrm>
            <a:off x="3344600" y="2919488"/>
            <a:ext cx="1249200" cy="3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A0ACBE"/>
                </a:solidFill>
                <a:latin typeface="Barlow"/>
                <a:ea typeface="Barlow"/>
                <a:cs typeface="Barlow"/>
                <a:sym typeface="Barlow"/>
              </a:rPr>
              <a:t>▼</a:t>
            </a:r>
            <a:endParaRPr b="0" i="0" sz="1700" u="none" cap="none" strike="noStrike">
              <a:solidFill>
                <a:srgbClr val="A0ACBE"/>
              </a:solidFill>
              <a:latin typeface="Barlow"/>
              <a:ea typeface="Barlow"/>
              <a:cs typeface="Barlow"/>
              <a:sym typeface="Barlow"/>
            </a:endParaRPr>
          </a:p>
        </p:txBody>
      </p:sp>
      <p:sp>
        <p:nvSpPr>
          <p:cNvPr id="295" name="Google Shape;295;p47"/>
          <p:cNvSpPr txBox="1"/>
          <p:nvPr/>
        </p:nvSpPr>
        <p:spPr>
          <a:xfrm>
            <a:off x="3475550" y="2338550"/>
            <a:ext cx="987300" cy="3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Account</a:t>
            </a:r>
            <a:endParaRPr b="0" i="0" sz="1400" u="none" cap="none" strike="noStrike">
              <a:solidFill>
                <a:srgbClr val="000000"/>
              </a:solidFill>
              <a:latin typeface="Barlow"/>
              <a:ea typeface="Barlow"/>
              <a:cs typeface="Barlow"/>
              <a:sym typeface="Barlow"/>
            </a:endParaRPr>
          </a:p>
        </p:txBody>
      </p:sp>
      <p:sp>
        <p:nvSpPr>
          <p:cNvPr id="296" name="Google Shape;296;p47"/>
          <p:cNvSpPr txBox="1"/>
          <p:nvPr/>
        </p:nvSpPr>
        <p:spPr>
          <a:xfrm>
            <a:off x="3475550" y="3229400"/>
            <a:ext cx="987300" cy="53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Customer Account</a:t>
            </a:r>
            <a:endParaRPr b="0" i="0" sz="1400" u="none" cap="none" strike="noStrike">
              <a:solidFill>
                <a:srgbClr val="000000"/>
              </a:solidFill>
              <a:latin typeface="Barlow"/>
              <a:ea typeface="Barlow"/>
              <a:cs typeface="Barlow"/>
              <a:sym typeface="Barlow"/>
            </a:endParaRPr>
          </a:p>
        </p:txBody>
      </p:sp>
      <p:cxnSp>
        <p:nvCxnSpPr>
          <p:cNvPr id="297" name="Google Shape;297;p47"/>
          <p:cNvCxnSpPr>
            <a:stCxn id="289" idx="0"/>
            <a:endCxn id="288" idx="3"/>
          </p:cNvCxnSpPr>
          <p:nvPr/>
        </p:nvCxnSpPr>
        <p:spPr>
          <a:xfrm>
            <a:off x="7067675" y="2453525"/>
            <a:ext cx="1140000" cy="647100"/>
          </a:xfrm>
          <a:prstGeom prst="curvedConnector2">
            <a:avLst/>
          </a:prstGeom>
          <a:noFill/>
          <a:ln cap="flat" cmpd="sng" w="19050">
            <a:solidFill>
              <a:srgbClr val="FF3621"/>
            </a:solidFill>
            <a:prstDash val="solid"/>
            <a:round/>
            <a:headEnd len="med" w="med" type="triangle"/>
            <a:tailEnd len="med" w="med" type="triangle"/>
          </a:ln>
        </p:spPr>
      </p:cxnSp>
      <p:sp>
        <p:nvSpPr>
          <p:cNvPr id="298" name="Google Shape;298;p47"/>
          <p:cNvSpPr/>
          <p:nvPr/>
        </p:nvSpPr>
        <p:spPr>
          <a:xfrm>
            <a:off x="8131475" y="2091800"/>
            <a:ext cx="1249200" cy="740400"/>
          </a:xfrm>
          <a:prstGeom prst="wedgeRectCallout">
            <a:avLst>
              <a:gd fmla="val -63150" name="adj1"/>
              <a:gd fmla="val 23953" name="adj2"/>
            </a:avLst>
          </a:prstGeom>
          <a:solidFill>
            <a:srgbClr val="F4CCCC"/>
          </a:solidFill>
          <a:ln cap="flat" cmpd="sng" w="19050">
            <a:solidFill>
              <a:srgbClr val="FF36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Often not acceptable by customers</a:t>
            </a:r>
            <a:endParaRPr b="0" i="0" sz="1400" u="none" cap="none" strike="noStrike">
              <a:solidFill>
                <a:srgbClr val="000000"/>
              </a:solidFill>
              <a:latin typeface="Barlow"/>
              <a:ea typeface="Barlow"/>
              <a:cs typeface="Barlow"/>
              <a:sym typeface="Barlow"/>
            </a:endParaRPr>
          </a:p>
        </p:txBody>
      </p:sp>
      <p:pic>
        <p:nvPicPr>
          <p:cNvPr id="299" name="Google Shape;299;p47"/>
          <p:cNvPicPr preferRelativeResize="0"/>
          <p:nvPr/>
        </p:nvPicPr>
        <p:blipFill rotWithShape="1">
          <a:blip r:embed="rId3">
            <a:alphaModFix/>
          </a:blip>
          <a:srcRect b="0" l="0" r="0" t="59839"/>
          <a:stretch/>
        </p:blipFill>
        <p:spPr>
          <a:xfrm>
            <a:off x="3452475" y="4659140"/>
            <a:ext cx="1064251" cy="238426"/>
          </a:xfrm>
          <a:prstGeom prst="rect">
            <a:avLst/>
          </a:prstGeom>
          <a:noFill/>
          <a:ln>
            <a:noFill/>
          </a:ln>
        </p:spPr>
      </p:pic>
      <p:sp>
        <p:nvSpPr>
          <p:cNvPr id="300" name="Google Shape;300;p47"/>
          <p:cNvSpPr/>
          <p:nvPr/>
        </p:nvSpPr>
        <p:spPr>
          <a:xfrm>
            <a:off x="7313550" y="5618500"/>
            <a:ext cx="1818900" cy="739200"/>
          </a:xfrm>
          <a:prstGeom prst="snip1Rect">
            <a:avLst>
              <a:gd fmla="val 16667" name="adj"/>
            </a:avLst>
          </a:prstGeom>
          <a:noFill/>
          <a:ln cap="flat" cmpd="sng" w="9525">
            <a:solidFill>
              <a:srgbClr val="A0AC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Enterprise</a:t>
            </a:r>
            <a:endParaRPr b="0" i="0" sz="1400" u="none" cap="none" strike="noStrike">
              <a:solidFill>
                <a:srgbClr val="000000"/>
              </a:solidFill>
              <a:latin typeface="Barlow"/>
              <a:ea typeface="Barlow"/>
              <a:cs typeface="Barlow"/>
              <a:sym typeface="Barlow"/>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Git Server</a:t>
            </a:r>
            <a:endParaRPr b="0" i="0" sz="1400" u="none" cap="none" strike="noStrike">
              <a:solidFill>
                <a:srgbClr val="000000"/>
              </a:solidFill>
              <a:latin typeface="Barlow"/>
              <a:ea typeface="Barlow"/>
              <a:cs typeface="Barlow"/>
              <a:sym typeface="Barlow"/>
            </a:endParaRPr>
          </a:p>
        </p:txBody>
      </p:sp>
      <p:sp>
        <p:nvSpPr>
          <p:cNvPr id="301" name="Google Shape;301;p47"/>
          <p:cNvSpPr/>
          <p:nvPr/>
        </p:nvSpPr>
        <p:spPr>
          <a:xfrm>
            <a:off x="5141175" y="4601875"/>
            <a:ext cx="1941900" cy="739200"/>
          </a:xfrm>
          <a:prstGeom prst="snip1Rect">
            <a:avLst>
              <a:gd fmla="val 16667" name="adj"/>
            </a:avLst>
          </a:prstGeom>
          <a:noFill/>
          <a:ln cap="flat" cmpd="sng" w="9525">
            <a:solidFill>
              <a:srgbClr val="A0AC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Control Plane</a:t>
            </a:r>
            <a:endParaRPr b="0" i="0" sz="1400" u="none" cap="none" strike="noStrike">
              <a:solidFill>
                <a:srgbClr val="000000"/>
              </a:solidFill>
              <a:latin typeface="Barlow"/>
              <a:ea typeface="Barlow"/>
              <a:cs typeface="Barlow"/>
              <a:sym typeface="Barlow"/>
            </a:endParaRPr>
          </a:p>
        </p:txBody>
      </p:sp>
      <p:sp>
        <p:nvSpPr>
          <p:cNvPr id="302" name="Google Shape;302;p47"/>
          <p:cNvSpPr/>
          <p:nvPr/>
        </p:nvSpPr>
        <p:spPr>
          <a:xfrm>
            <a:off x="5141175" y="5618500"/>
            <a:ext cx="1941900" cy="739200"/>
          </a:xfrm>
          <a:prstGeom prst="snip1Rect">
            <a:avLst>
              <a:gd fmla="val 16667" name="adj"/>
            </a:avLst>
          </a:prstGeom>
          <a:noFill/>
          <a:ln cap="flat" cmpd="sng" w="9525">
            <a:solidFill>
              <a:srgbClr val="A0AC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Data Plane</a:t>
            </a:r>
            <a:endParaRPr b="0" i="0" sz="1400" u="none" cap="none" strike="noStrike">
              <a:solidFill>
                <a:srgbClr val="000000"/>
              </a:solidFill>
              <a:latin typeface="Barlow"/>
              <a:ea typeface="Barlow"/>
              <a:cs typeface="Barlow"/>
              <a:sym typeface="Barlow"/>
            </a:endParaRPr>
          </a:p>
        </p:txBody>
      </p:sp>
      <p:pic>
        <p:nvPicPr>
          <p:cNvPr id="303" name="Google Shape;303;p47"/>
          <p:cNvPicPr preferRelativeResize="0"/>
          <p:nvPr/>
        </p:nvPicPr>
        <p:blipFill rotWithShape="1">
          <a:blip r:embed="rId4">
            <a:alphaModFix/>
          </a:blip>
          <a:srcRect b="0" l="0" r="0" t="0"/>
          <a:stretch/>
        </p:blipFill>
        <p:spPr>
          <a:xfrm>
            <a:off x="7536348" y="5719789"/>
            <a:ext cx="536625" cy="536625"/>
          </a:xfrm>
          <a:prstGeom prst="rect">
            <a:avLst/>
          </a:prstGeom>
          <a:noFill/>
          <a:ln>
            <a:noFill/>
          </a:ln>
        </p:spPr>
      </p:pic>
      <p:cxnSp>
        <p:nvCxnSpPr>
          <p:cNvPr id="304" name="Google Shape;304;p47"/>
          <p:cNvCxnSpPr/>
          <p:nvPr/>
        </p:nvCxnSpPr>
        <p:spPr>
          <a:xfrm>
            <a:off x="3375400" y="5484325"/>
            <a:ext cx="5694300" cy="0"/>
          </a:xfrm>
          <a:prstGeom prst="straightConnector1">
            <a:avLst/>
          </a:prstGeom>
          <a:noFill/>
          <a:ln cap="flat" cmpd="sng" w="19050">
            <a:solidFill>
              <a:srgbClr val="A0ACBE"/>
            </a:solidFill>
            <a:prstDash val="dash"/>
            <a:round/>
            <a:headEnd len="sm" w="sm" type="none"/>
            <a:tailEnd len="sm" w="sm" type="none"/>
          </a:ln>
        </p:spPr>
      </p:cxnSp>
      <p:sp>
        <p:nvSpPr>
          <p:cNvPr id="305" name="Google Shape;305;p47"/>
          <p:cNvSpPr txBox="1"/>
          <p:nvPr/>
        </p:nvSpPr>
        <p:spPr>
          <a:xfrm>
            <a:off x="3360000" y="5103392"/>
            <a:ext cx="1249200" cy="3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A0ACBE"/>
                </a:solidFill>
                <a:latin typeface="Barlow"/>
                <a:ea typeface="Barlow"/>
                <a:cs typeface="Barlow"/>
                <a:sym typeface="Barlow"/>
              </a:rPr>
              <a:t>▲</a:t>
            </a:r>
            <a:endParaRPr b="0" i="0" sz="1700" u="none" cap="none" strike="noStrike">
              <a:solidFill>
                <a:srgbClr val="FF3620"/>
              </a:solidFill>
              <a:latin typeface="Barlow"/>
              <a:ea typeface="Barlow"/>
              <a:cs typeface="Barlow"/>
              <a:sym typeface="Barlow"/>
            </a:endParaRPr>
          </a:p>
        </p:txBody>
      </p:sp>
      <p:sp>
        <p:nvSpPr>
          <p:cNvPr id="306" name="Google Shape;306;p47"/>
          <p:cNvSpPr txBox="1"/>
          <p:nvPr/>
        </p:nvSpPr>
        <p:spPr>
          <a:xfrm>
            <a:off x="3360000" y="5437438"/>
            <a:ext cx="1249200" cy="3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A0ACBE"/>
                </a:solidFill>
                <a:latin typeface="Barlow"/>
                <a:ea typeface="Barlow"/>
                <a:cs typeface="Barlow"/>
                <a:sym typeface="Barlow"/>
              </a:rPr>
              <a:t>▼</a:t>
            </a:r>
            <a:endParaRPr b="0" i="0" sz="1700" u="none" cap="none" strike="noStrike">
              <a:solidFill>
                <a:srgbClr val="A0ACBE"/>
              </a:solidFill>
              <a:latin typeface="Barlow"/>
              <a:ea typeface="Barlow"/>
              <a:cs typeface="Barlow"/>
              <a:sym typeface="Barlow"/>
            </a:endParaRPr>
          </a:p>
        </p:txBody>
      </p:sp>
      <p:sp>
        <p:nvSpPr>
          <p:cNvPr id="307" name="Google Shape;307;p47"/>
          <p:cNvSpPr txBox="1"/>
          <p:nvPr/>
        </p:nvSpPr>
        <p:spPr>
          <a:xfrm>
            <a:off x="3490950" y="4856500"/>
            <a:ext cx="987300" cy="3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Account</a:t>
            </a:r>
            <a:endParaRPr b="0" i="0" sz="1400" u="none" cap="none" strike="noStrike">
              <a:solidFill>
                <a:srgbClr val="000000"/>
              </a:solidFill>
              <a:latin typeface="Barlow"/>
              <a:ea typeface="Barlow"/>
              <a:cs typeface="Barlow"/>
              <a:sym typeface="Barlow"/>
            </a:endParaRPr>
          </a:p>
        </p:txBody>
      </p:sp>
      <p:sp>
        <p:nvSpPr>
          <p:cNvPr id="308" name="Google Shape;308;p47"/>
          <p:cNvSpPr txBox="1"/>
          <p:nvPr/>
        </p:nvSpPr>
        <p:spPr>
          <a:xfrm>
            <a:off x="3490950" y="5747350"/>
            <a:ext cx="987300" cy="53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Barlow"/>
                <a:ea typeface="Barlow"/>
                <a:cs typeface="Barlow"/>
                <a:sym typeface="Barlow"/>
              </a:rPr>
              <a:t>Customer Account</a:t>
            </a:r>
            <a:endParaRPr b="0" i="0" sz="1400" u="none" cap="none" strike="noStrike">
              <a:solidFill>
                <a:srgbClr val="000000"/>
              </a:solidFill>
              <a:latin typeface="Barlow"/>
              <a:ea typeface="Barlow"/>
              <a:cs typeface="Barlow"/>
              <a:sym typeface="Barlow"/>
            </a:endParaRPr>
          </a:p>
        </p:txBody>
      </p:sp>
      <p:sp>
        <p:nvSpPr>
          <p:cNvPr id="309" name="Google Shape;309;p47"/>
          <p:cNvSpPr txBox="1"/>
          <p:nvPr/>
        </p:nvSpPr>
        <p:spPr>
          <a:xfrm>
            <a:off x="2714350" y="1315841"/>
            <a:ext cx="987300" cy="38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Barlow"/>
                <a:ea typeface="Barlow"/>
                <a:cs typeface="Barlow"/>
                <a:sym typeface="Barlow"/>
              </a:rPr>
              <a:t>Before</a:t>
            </a:r>
            <a:endParaRPr b="1" i="0" sz="1800" u="none" cap="none" strike="noStrike">
              <a:solidFill>
                <a:srgbClr val="000000"/>
              </a:solidFill>
              <a:latin typeface="Barlow"/>
              <a:ea typeface="Barlow"/>
              <a:cs typeface="Barlow"/>
              <a:sym typeface="Barlow"/>
            </a:endParaRPr>
          </a:p>
        </p:txBody>
      </p:sp>
      <p:cxnSp>
        <p:nvCxnSpPr>
          <p:cNvPr id="310" name="Google Shape;310;p47"/>
          <p:cNvCxnSpPr/>
          <p:nvPr/>
        </p:nvCxnSpPr>
        <p:spPr>
          <a:xfrm rot="10800000">
            <a:off x="2714350" y="1756025"/>
            <a:ext cx="6999000" cy="0"/>
          </a:xfrm>
          <a:prstGeom prst="straightConnector1">
            <a:avLst/>
          </a:prstGeom>
          <a:noFill/>
          <a:ln cap="rnd" cmpd="sng" w="76200">
            <a:solidFill>
              <a:srgbClr val="4285F4"/>
            </a:solidFill>
            <a:prstDash val="solid"/>
            <a:round/>
            <a:headEnd len="sm" w="sm" type="none"/>
            <a:tailEnd len="sm" w="sm" type="none"/>
          </a:ln>
        </p:spPr>
      </p:cxnSp>
      <p:sp>
        <p:nvSpPr>
          <p:cNvPr id="311" name="Google Shape;311;p47"/>
          <p:cNvSpPr txBox="1"/>
          <p:nvPr/>
        </p:nvSpPr>
        <p:spPr>
          <a:xfrm>
            <a:off x="2561950" y="3830441"/>
            <a:ext cx="987300" cy="38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Barlow"/>
                <a:ea typeface="Barlow"/>
                <a:cs typeface="Barlow"/>
                <a:sym typeface="Barlow"/>
              </a:rPr>
              <a:t>After</a:t>
            </a:r>
            <a:endParaRPr b="1" i="0" sz="1800" u="none" cap="none" strike="noStrike">
              <a:solidFill>
                <a:srgbClr val="000000"/>
              </a:solidFill>
              <a:latin typeface="Barlow"/>
              <a:ea typeface="Barlow"/>
              <a:cs typeface="Barlow"/>
              <a:sym typeface="Barlow"/>
            </a:endParaRPr>
          </a:p>
        </p:txBody>
      </p:sp>
      <p:cxnSp>
        <p:nvCxnSpPr>
          <p:cNvPr id="312" name="Google Shape;312;p47"/>
          <p:cNvCxnSpPr/>
          <p:nvPr/>
        </p:nvCxnSpPr>
        <p:spPr>
          <a:xfrm rot="10800000">
            <a:off x="2561950" y="4270625"/>
            <a:ext cx="6999000" cy="0"/>
          </a:xfrm>
          <a:prstGeom prst="straightConnector1">
            <a:avLst/>
          </a:prstGeom>
          <a:noFill/>
          <a:ln cap="rnd" cmpd="sng" w="76200">
            <a:solidFill>
              <a:srgbClr val="4285F4"/>
            </a:solidFill>
            <a:prstDash val="solid"/>
            <a:round/>
            <a:headEnd len="sm" w="sm" type="none"/>
            <a:tailEnd len="sm" w="sm" type="none"/>
          </a:ln>
        </p:spPr>
      </p:cxnSp>
      <p:sp>
        <p:nvSpPr>
          <p:cNvPr id="313" name="Google Shape;313;p47"/>
          <p:cNvSpPr/>
          <p:nvPr/>
        </p:nvSpPr>
        <p:spPr>
          <a:xfrm>
            <a:off x="6467316" y="5700227"/>
            <a:ext cx="536700" cy="277500"/>
          </a:xfrm>
          <a:prstGeom prst="rect">
            <a:avLst/>
          </a:prstGeom>
          <a:solidFill>
            <a:srgbClr val="D9EAD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Barlow"/>
                <a:ea typeface="Barlow"/>
                <a:cs typeface="Barlow"/>
                <a:sym typeface="Barlow"/>
              </a:rPr>
              <a:t>Proxy</a:t>
            </a:r>
            <a:endParaRPr b="0" i="0" sz="1100" u="none" cap="none" strike="noStrike">
              <a:solidFill>
                <a:srgbClr val="000000"/>
              </a:solidFill>
              <a:latin typeface="Barlow"/>
              <a:ea typeface="Barlow"/>
              <a:cs typeface="Barlow"/>
              <a:sym typeface="Barlow"/>
            </a:endParaRPr>
          </a:p>
        </p:txBody>
      </p:sp>
      <p:cxnSp>
        <p:nvCxnSpPr>
          <p:cNvPr id="314" name="Google Shape;314;p47"/>
          <p:cNvCxnSpPr>
            <a:stCxn id="301" idx="1"/>
            <a:endCxn id="313" idx="0"/>
          </p:cNvCxnSpPr>
          <p:nvPr/>
        </p:nvCxnSpPr>
        <p:spPr>
          <a:xfrm flipH="1" rot="-5400000">
            <a:off x="6244275" y="5208925"/>
            <a:ext cx="359100" cy="623400"/>
          </a:xfrm>
          <a:prstGeom prst="curvedConnector3">
            <a:avLst>
              <a:gd fmla="val 50007" name="adj1"/>
            </a:avLst>
          </a:prstGeom>
          <a:noFill/>
          <a:ln cap="flat" cmpd="sng" w="19050">
            <a:solidFill>
              <a:srgbClr val="6AA84F"/>
            </a:solidFill>
            <a:prstDash val="solid"/>
            <a:round/>
            <a:headEnd len="med" w="med" type="triangle"/>
            <a:tailEnd len="med" w="med" type="triangle"/>
          </a:ln>
        </p:spPr>
      </p:cxnSp>
      <p:cxnSp>
        <p:nvCxnSpPr>
          <p:cNvPr id="315" name="Google Shape;315;p47"/>
          <p:cNvCxnSpPr>
            <a:stCxn id="313" idx="3"/>
            <a:endCxn id="300" idx="2"/>
          </p:cNvCxnSpPr>
          <p:nvPr/>
        </p:nvCxnSpPr>
        <p:spPr>
          <a:xfrm>
            <a:off x="7004016" y="5838977"/>
            <a:ext cx="309600" cy="149100"/>
          </a:xfrm>
          <a:prstGeom prst="curvedConnector3">
            <a:avLst>
              <a:gd fmla="val 49989" name="adj1"/>
            </a:avLst>
          </a:prstGeom>
          <a:noFill/>
          <a:ln cap="flat" cmpd="sng" w="19050">
            <a:solidFill>
              <a:srgbClr val="6AA84F"/>
            </a:solidFill>
            <a:prstDash val="solid"/>
            <a:round/>
            <a:headEnd len="med" w="med" type="triangle"/>
            <a:tailEnd len="med" w="med" type="triangle"/>
          </a:ln>
        </p:spPr>
      </p:cxnSp>
      <p:sp>
        <p:nvSpPr>
          <p:cNvPr id="316" name="Google Shape;316;p47"/>
          <p:cNvSpPr/>
          <p:nvPr/>
        </p:nvSpPr>
        <p:spPr>
          <a:xfrm>
            <a:off x="2390425" y="1332700"/>
            <a:ext cx="7401000" cy="2571600"/>
          </a:xfrm>
          <a:prstGeom prst="rect">
            <a:avLst/>
          </a:prstGeom>
          <a:solidFill>
            <a:srgbClr val="F3F3F3">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460979" y="365126"/>
            <a:ext cx="11259900" cy="9921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US"/>
              <a:t>Access Control Lists</a:t>
            </a:r>
            <a:endParaRPr/>
          </a:p>
        </p:txBody>
      </p:sp>
      <p:pic>
        <p:nvPicPr>
          <p:cNvPr id="323" name="Google Shape;323;p48"/>
          <p:cNvPicPr preferRelativeResize="0"/>
          <p:nvPr/>
        </p:nvPicPr>
        <p:blipFill>
          <a:blip r:embed="rId3">
            <a:alphaModFix/>
          </a:blip>
          <a:stretch>
            <a:fillRect/>
          </a:stretch>
        </p:blipFill>
        <p:spPr>
          <a:xfrm>
            <a:off x="2828925" y="1857300"/>
            <a:ext cx="6534150" cy="4048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rriculum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